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A39269-593E-49C5-9CAB-738205B8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3E08A2-F220-4D2E-A7A6-135CDA75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40A187-EA6D-446F-9E61-7E3076DE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6555E2-2FBD-4E9A-9427-6E0CA317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1D7C0-1FDE-4635-8D80-82E2888E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226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19150-EFDB-4DD9-8185-CE635CA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A4D8E-C413-4E15-B034-F8515F13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7F2B63-67B4-43EA-996A-49E00822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CC73F-03D2-4D3D-8D38-8AE43A1D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00754-DC11-4666-94E5-C49C1DA8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84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34AC99-9C49-4D18-B65D-004B0E9A5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8C591C-6FCA-4F2A-AACD-A76D0CAD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2F8DDE-4859-46F8-9660-87F1067B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86E71D-C8E2-4E9A-BE6F-196A792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42A263-93B5-451C-9C2D-19D95EA7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9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B4BFF-F1EA-4B11-9F9E-73CB360D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E555D5-C73A-4908-9068-23A6C3C5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14BDC1-BF85-4CD8-96CE-00B28883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FA6F36-B932-43D0-8B67-53E020DD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55F4C0-0964-4916-A600-7DD43CF6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3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3D40C7-E477-478A-B43D-0B37E66D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59B7D0-9FA8-4F7B-80DE-98F2CEB5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033907-6A09-44E4-B2C3-224F578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65FB99-18B4-4A83-8E91-90938613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96E2A7-39B5-4119-B700-0797E9CF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4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84CFBA-E1F6-4174-85C9-3AA6D33F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3A4D10-42A6-435B-A5A4-D233E357E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6270B8-AFE8-4B30-9C65-0E562876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8C0E76-5080-4236-A6E0-6423847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A7C99C-6253-44CE-BB78-0FC25BEB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7F6874-E46D-4706-A161-123C096F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8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7642D2-9FCE-41D8-9F9F-7A3AE755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49EEAF-2871-4C94-9CD9-9EE4F9EA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52B825-F2A2-4691-9172-FFFA52E1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39ED396-300B-4ADC-97DB-F0E12A9D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ABC9A84-53E4-458D-9BDB-7F9904951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DD64038-92B2-4A5B-991B-42F60A55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FF0D881-58F5-4893-B609-D3D2BA9B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0BD43E5-3B25-4D2B-8E80-2475B4B7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3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F7C8C-EBC8-4A56-A834-EFFA8EE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0C8823-42C5-437E-9F74-CAE56B5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C4DC25-95B5-4F9F-9952-63A1316A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4EA4A2-2B6F-4DE0-915F-30AA610D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7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E637E26-89E2-4E27-B100-A0E5AA46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C49CDB6-0C59-4D41-B889-D02C403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442E9F-F1B7-45EB-9C65-6AC32D96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7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BFC568-76D7-41B6-9C7B-504B8ADB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E4980-6CFF-41C7-A82F-4B238665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385BA1-9EC9-4E60-AE03-B4A2E433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0238DC-7FE2-4A56-A32B-5974C15C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9B50C31-6401-4FCD-9E34-B6B596AA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D6641A-BD85-481A-BDCD-3FD1A3E6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3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EE4E7-4F04-4DAE-8240-6E58E8EE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AA9AE34-A528-42CD-A2E4-AF17D397C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6A6E79-AA68-4B1E-9EBC-C2F59EEF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4650A8-813E-4A7E-A153-407CD87C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F8188B-06E5-462F-9943-DB62168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D23C20-AE62-403B-B03A-08BE8B7C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01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C93802-4AB3-4A7C-AD61-C14461D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480B765-65BB-45A1-B565-8C730AA1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0629FC-E9E1-4086-B785-08606E769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1E4A-590E-4290-8FBE-C782B8FC526A}" type="datetimeFigureOut">
              <a:rPr lang="pl-PL" smtClean="0"/>
              <a:t>2020-06-01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6E2FB-8FF6-42DB-9DDE-9F485A81D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6E9DD7-7827-41AF-B49D-9CBE245C4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BF24-5B77-43C3-A46E-E918026D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48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5BB22-B805-4158-844F-7F004CF62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wybranych cyfr </a:t>
            </a:r>
            <a:br>
              <a:rPr lang="pl-PL" dirty="0"/>
            </a:br>
            <a:r>
              <a:rPr lang="pl-PL" dirty="0"/>
              <a:t>z wykorzystaniem momentów statystycznych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A43A789F-B565-4A06-B010-3FEA1D50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22" y="5443249"/>
            <a:ext cx="3215779" cy="1655762"/>
          </a:xfrm>
        </p:spPr>
        <p:txBody>
          <a:bodyPr>
            <a:normAutofit/>
          </a:bodyPr>
          <a:lstStyle/>
          <a:p>
            <a:pPr algn="l"/>
            <a:r>
              <a:rPr lang="pl-PL" sz="1600" dirty="0"/>
              <a:t>Dyplomant: </a:t>
            </a:r>
            <a:br>
              <a:rPr lang="pl-PL" sz="1600" dirty="0"/>
            </a:br>
            <a:r>
              <a:rPr lang="pl-PL" sz="1600" dirty="0"/>
              <a:t>Wojciech Kołodziejczak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0FCB508-2EED-4351-88C2-7DDADAA78E30}"/>
              </a:ext>
            </a:extLst>
          </p:cNvPr>
          <p:cNvSpPr txBox="1"/>
          <p:nvPr/>
        </p:nvSpPr>
        <p:spPr>
          <a:xfrm>
            <a:off x="9667922" y="5443249"/>
            <a:ext cx="20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Opiekun pracy: </a:t>
            </a:r>
            <a:br>
              <a:rPr lang="pl-PL" sz="1600" dirty="0"/>
            </a:br>
            <a:r>
              <a:rPr lang="pl-PL" sz="1600" dirty="0"/>
              <a:t>mgr inż. Aneta Bera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6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F52050DE-FA62-4A09-9FDB-BCB96678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1870" cy="4351338"/>
          </a:xfrm>
        </p:spPr>
        <p:txBody>
          <a:bodyPr/>
          <a:lstStyle/>
          <a:p>
            <a:r>
              <a:rPr lang="pl-PL" dirty="0"/>
              <a:t>Celem pracy jest utworzenie aplikacji umożliwiającej klasyfikację wybranych cyfr z wykorzystaniem momentów statystycznych za pomocą wybranych klasyfikatorów.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17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F52050DE-FA62-4A09-9FDB-BCB96678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838"/>
            <a:ext cx="9471870" cy="4351338"/>
          </a:xfrm>
        </p:spPr>
        <p:txBody>
          <a:bodyPr/>
          <a:lstStyle/>
          <a:p>
            <a:r>
              <a:rPr lang="pl-PL" dirty="0"/>
              <a:t>Przedstawienie podstawowych wiadomości teoretycznych dotyczących momentów statystycznych dla obrazów oraz zadania klasyfikacji</a:t>
            </a:r>
          </a:p>
          <a:p>
            <a:r>
              <a:rPr lang="pl-PL" dirty="0"/>
              <a:t>Przygotowanie zbioru danych</a:t>
            </a:r>
          </a:p>
          <a:p>
            <a:r>
              <a:rPr lang="pl-PL" dirty="0"/>
              <a:t>Implementacja ekstraktora cech opartego na momentach statystycznych</a:t>
            </a:r>
          </a:p>
          <a:p>
            <a:r>
              <a:rPr lang="pl-PL" dirty="0"/>
              <a:t>Badania efektywności wybranych klasyfikatorów</a:t>
            </a:r>
          </a:p>
        </p:txBody>
      </p:sp>
    </p:spTree>
    <p:extLst>
      <p:ext uri="{BB962C8B-B14F-4D97-AF65-F5344CB8AC3E}">
        <p14:creationId xmlns:p14="http://schemas.microsoft.com/office/powerpoint/2010/main" val="106517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Przedstawienie wiedzy teoretycznej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F52050DE-FA62-4A09-9FDB-BCB96678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838"/>
            <a:ext cx="9471870" cy="4351338"/>
          </a:xfrm>
        </p:spPr>
        <p:txBody>
          <a:bodyPr/>
          <a:lstStyle/>
          <a:p>
            <a:r>
              <a:rPr lang="pl-PL" dirty="0"/>
              <a:t>Przedstawienie podstawowych wiadomości teoretycznych dotyczących momentów statystycznych dla obrazów oraz zadania klasyfikacji</a:t>
            </a:r>
          </a:p>
        </p:txBody>
      </p:sp>
    </p:spTree>
    <p:extLst>
      <p:ext uri="{BB962C8B-B14F-4D97-AF65-F5344CB8AC3E}">
        <p14:creationId xmlns:p14="http://schemas.microsoft.com/office/powerpoint/2010/main" val="200183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zbioru danych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F52050DE-FA62-4A09-9FDB-BCB96678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838"/>
            <a:ext cx="9471870" cy="4351338"/>
          </a:xfrm>
        </p:spPr>
        <p:txBody>
          <a:bodyPr/>
          <a:lstStyle/>
          <a:p>
            <a:r>
              <a:rPr lang="pl-PL" dirty="0"/>
              <a:t>Przedstawienie i opisanie przygotowanego zbioru danych – zbiór obrazów przedstawiających cyfry w różnych czcionkach.</a:t>
            </a:r>
          </a:p>
        </p:txBody>
      </p:sp>
    </p:spTree>
    <p:extLst>
      <p:ext uri="{BB962C8B-B14F-4D97-AF65-F5344CB8AC3E}">
        <p14:creationId xmlns:p14="http://schemas.microsoft.com/office/powerpoint/2010/main" val="39501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Implementacja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3949A9-8E1A-47D0-921A-C8639D3D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031"/>
            <a:ext cx="10515600" cy="4351338"/>
          </a:xfrm>
        </p:spPr>
        <p:txBody>
          <a:bodyPr/>
          <a:lstStyle/>
          <a:p>
            <a:endParaRPr lang="pl-PL" dirty="0"/>
          </a:p>
          <a:p>
            <a:r>
              <a:rPr lang="pl-PL" dirty="0"/>
              <a:t>A</a:t>
            </a:r>
          </a:p>
          <a:p>
            <a:endParaRPr lang="pl-PL" dirty="0"/>
          </a:p>
          <a:p>
            <a:r>
              <a:rPr lang="pl-PL" dirty="0"/>
              <a:t>Obliczanie cech dla przygotowanych danych</a:t>
            </a:r>
          </a:p>
          <a:p>
            <a:r>
              <a:rPr lang="pl-PL" dirty="0"/>
              <a:t>Nauka wybranych klasyfikatorów</a:t>
            </a:r>
          </a:p>
          <a:p>
            <a:r>
              <a:rPr lang="pl-PL" dirty="0"/>
              <a:t>Testowanie klasyfikatorów na odrębnym podzbiorze danych</a:t>
            </a:r>
          </a:p>
        </p:txBody>
      </p:sp>
      <p:pic>
        <p:nvPicPr>
          <p:cNvPr id="3080" name="Picture 8" descr="python-logo-master-flat-750 • Blender 3D Architect">
            <a:extLst>
              <a:ext uri="{FF2B5EF4-FFF2-40B4-BE49-F238E27FC236}">
                <a16:creationId xmlns:a16="http://schemas.microsoft.com/office/drawing/2014/main" id="{4E3CA7D2-E003-4E10-9105-87DCA548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29" y="1918271"/>
            <a:ext cx="2678049" cy="11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EA4F74-D86D-4DD5-B464-1B00F61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12" y="318782"/>
            <a:ext cx="1834951" cy="17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8">
            <a:extLst>
              <a:ext uri="{FF2B5EF4-FFF2-40B4-BE49-F238E27FC236}">
                <a16:creationId xmlns:a16="http://schemas.microsoft.com/office/drawing/2014/main" id="{94B2E1C7-22C5-4616-980F-F5702C54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efektywności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F52050DE-FA62-4A09-9FDB-BCB96678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1870" cy="4351338"/>
          </a:xfrm>
        </p:spPr>
        <p:txBody>
          <a:bodyPr/>
          <a:lstStyle/>
          <a:p>
            <a:r>
              <a:rPr lang="pl-PL" dirty="0"/>
              <a:t>Ostateczna klasyfikacja na zbiorze danych i obliczenie miar jakości klasyfikacji tj.: dokładność, czułość.</a:t>
            </a:r>
          </a:p>
        </p:txBody>
      </p:sp>
    </p:spTree>
    <p:extLst>
      <p:ext uri="{BB962C8B-B14F-4D97-AF65-F5344CB8AC3E}">
        <p14:creationId xmlns:p14="http://schemas.microsoft.com/office/powerpoint/2010/main" val="33245582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137</Words>
  <Application>Microsoft Office PowerPoint</Application>
  <PresentationFormat>Panoramiczny</PresentationFormat>
  <Paragraphs>23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Klasyfikacja wybranych cyfr  z wykorzystaniem momentów statystycznych</vt:lpstr>
      <vt:lpstr>Cel pracy</vt:lpstr>
      <vt:lpstr>Zakres pracy</vt:lpstr>
      <vt:lpstr>Przedstawienie wiedzy teoretycznej</vt:lpstr>
      <vt:lpstr>Przygotowanie zbioru danych</vt:lpstr>
      <vt:lpstr>Implementacja</vt:lpstr>
      <vt:lpstr>Badania efektywności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wybranych cyfr  z wykorzystaniem momentów statystycznych</dc:title>
  <dc:creator>Wojtek</dc:creator>
  <cp:lastModifiedBy>Wojtek</cp:lastModifiedBy>
  <cp:revision>5</cp:revision>
  <dcterms:created xsi:type="dcterms:W3CDTF">2020-06-01T08:38:36Z</dcterms:created>
  <dcterms:modified xsi:type="dcterms:W3CDTF">2020-06-01T10:23:36Z</dcterms:modified>
</cp:coreProperties>
</file>