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8FAD-2323-265C-262E-F41F09EF8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C5752-3CE2-3E6B-5051-5C525ED9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6325-3795-8956-71D3-90E9E18C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25DA-0C6F-C3FA-F241-566B25B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CAFB-A6BF-B99E-525A-DF5DF562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3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2ED6-562C-CE6B-57D0-83732FBC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91465-B16B-C057-6CCA-E5E38C70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8BBD-FABE-3B57-E993-057F4E41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7696-4FFF-EB04-8FDD-70D94AA0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0309E-E77C-5A08-312E-0875A6A5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A4D8A-777F-8A6E-20CA-83DD099AE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C492A-3C10-4328-5A5D-DD7D06754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1E9A9-C00A-9F46-CE2D-C9605842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E067-1B92-3B47-E21C-0C3D5EB4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D37B4-59C6-7614-FB3D-6CE05054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C9B2-E518-A1AE-DF52-A7B91556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95A1-4A9E-01C8-ED05-38B7B7BF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D7643-06FE-2C61-1F75-992A3F5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0A41-58CB-550D-3770-3F1BEA3F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A97-562A-4811-2883-E9C0317F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2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C48D-FD00-119B-01ED-92E339FB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7CCA-34A1-6D30-1F14-3900DC9CC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80E5-3F8C-2E6D-DF55-8883A325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4C5C-8536-7F0A-2E3C-2024D965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98B4-6360-7DD2-AAEB-C797B1AE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9D65-7337-8D9A-10FE-8D8A5DD2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896-589F-608C-DE76-43627DB3D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00838-FB93-2DE2-212E-8C95723C2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00EBE-F45A-E760-C3EC-BAC117ED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763AA-CF22-F56C-FD1F-E37E71BD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EC96-CDA9-C132-4B93-BE69E456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C4B-5347-1718-BEC1-68D5BE35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3BB9A-0A17-F988-ADD1-C5A7FB75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ABD8F-D6C7-89B3-4784-64FB55AE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36EF3-BC48-FB1F-FBE7-01F8890F1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5957F-E847-7BFD-E15B-3794FF28F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432A4-A51C-019E-6C7D-36AB1BB0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88A8-A979-1A61-2B11-22E1CB37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0D37A-8FBF-30DD-F792-E717069E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0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CBB-D959-82ED-3F26-F7FD1862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D5B35-56B6-B249-1E09-2B253702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A8D25-9B30-DA24-7E59-CF529C5C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DB24A-D8A4-AADA-3D1B-3017B943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1066D-60A8-ABBD-982C-89B88231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EAF2B-1023-FA25-0E96-41885C26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EEF7A-9430-94C2-6DB8-4967CCCC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8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8350-EE05-B132-313F-8B27DD22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B169-8158-8163-1DB8-306D3954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AD0E3-57F6-C6BF-8A95-2050997D9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9A4C9-289F-D89A-1963-D93A2DFB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18152-4BC8-BB3D-34F9-9D972CA2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9CCB-1B37-09AD-01C0-9F982EE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0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50C4-92F1-BA64-BDDE-8E8ECD7D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E1C87-E8E1-F00E-E6D6-A86AE522B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C184-138C-2492-281B-495650FF0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2612-2D9F-70BC-E2D7-AC703CB9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A0CE-5DFD-7767-B107-1AD0E6BE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84CD-5BAB-45A4-42EE-C897F760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6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A90D2-46A3-977A-56EA-5C6513B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C2C44-EF96-6787-D732-2295940D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799F-DF4F-C36A-A409-8B90363B0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F6306-581F-8441-AE0B-CF92A4F6CAD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E4141-1C34-5A6A-0D88-36F0BA67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FA60F-CC8E-6147-9CD6-31016A199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ABD73-C243-F04C-AE75-BEBFEF26E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9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394CBBF-1231-7E31-E5D7-8844ADAE8FE8}"/>
              </a:ext>
            </a:extLst>
          </p:cNvPr>
          <p:cNvSpPr/>
          <p:nvPr/>
        </p:nvSpPr>
        <p:spPr>
          <a:xfrm>
            <a:off x="786813" y="3522922"/>
            <a:ext cx="1775634" cy="8966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C04F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Loaded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00E07-0D4A-E75F-CA38-E2A39BD96B57}"/>
              </a:ext>
            </a:extLst>
          </p:cNvPr>
          <p:cNvSpPr/>
          <p:nvPr/>
        </p:nvSpPr>
        <p:spPr>
          <a:xfrm>
            <a:off x="3622154" y="3012559"/>
            <a:ext cx="4813005" cy="16143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Linking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A8273A-EDC5-E543-7B8D-E2ECD5B43809}"/>
              </a:ext>
            </a:extLst>
          </p:cNvPr>
          <p:cNvGrpSpPr/>
          <p:nvPr/>
        </p:nvGrpSpPr>
        <p:grpSpPr>
          <a:xfrm>
            <a:off x="3871575" y="3527351"/>
            <a:ext cx="4356690" cy="896676"/>
            <a:chOff x="3553046" y="2736997"/>
            <a:chExt cx="4356690" cy="89667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8F4C99-1F4F-E104-9329-2A7D9D404D64}"/>
                </a:ext>
              </a:extLst>
            </p:cNvPr>
            <p:cNvSpPr/>
            <p:nvPr/>
          </p:nvSpPr>
          <p:spPr>
            <a:xfrm>
              <a:off x="3553046" y="2736997"/>
              <a:ext cx="1870883" cy="89667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Verified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CFBFD0-33A3-51BC-0FA4-167AD33297B0}"/>
                </a:ext>
              </a:extLst>
            </p:cNvPr>
            <p:cNvSpPr/>
            <p:nvPr/>
          </p:nvSpPr>
          <p:spPr>
            <a:xfrm>
              <a:off x="5875373" y="2736997"/>
              <a:ext cx="2034363" cy="89224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Oracle Sans" panose="020B0503020204020204" pitchFamily="34" charset="0"/>
                  <a:cs typeface="Oracle Sans" panose="020B0503020204020204" pitchFamily="34" charset="0"/>
                </a:rPr>
                <a:t>Prepared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FC85DB1-B9B1-FD17-ABF5-5DE395B7C00A}"/>
              </a:ext>
            </a:extLst>
          </p:cNvPr>
          <p:cNvSpPr/>
          <p:nvPr/>
        </p:nvSpPr>
        <p:spPr>
          <a:xfrm>
            <a:off x="9275129" y="3527351"/>
            <a:ext cx="2130058" cy="892247"/>
          </a:xfrm>
          <a:prstGeom prst="ellipse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 w="38100">
            <a:solidFill>
              <a:schemeClr val="accent2">
                <a:lumMod val="75000"/>
                <a:alpha val="2543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alpha val="25000"/>
                  </a:schemeClr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Initialized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39B23D-5382-D1CC-A4BC-CF671677F61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8228265" y="3973475"/>
            <a:ext cx="104686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BF12E4-F7D8-0900-D2D0-D52F837252AB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562447" y="3971260"/>
            <a:ext cx="1309128" cy="4429"/>
          </a:xfrm>
          <a:prstGeom prst="straightConnector1">
            <a:avLst/>
          </a:prstGeom>
          <a:ln w="38100">
            <a:solidFill>
              <a:srgbClr val="C04F15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398A25-1B09-827F-9080-8E9FC054ED10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5742458" y="3973475"/>
            <a:ext cx="451444" cy="22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37703930-45F0-2692-DF07-CC088AE919DB}"/>
              </a:ext>
            </a:extLst>
          </p:cNvPr>
          <p:cNvSpPr/>
          <p:nvPr/>
        </p:nvSpPr>
        <p:spPr>
          <a:xfrm>
            <a:off x="4107739" y="459739"/>
            <a:ext cx="3202270" cy="523091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Start</a:t>
            </a:r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C804374E-FF63-28E0-5967-2323EFD28888}"/>
              </a:ext>
            </a:extLst>
          </p:cNvPr>
          <p:cNvSpPr/>
          <p:nvPr/>
        </p:nvSpPr>
        <p:spPr>
          <a:xfrm>
            <a:off x="4277359" y="1668779"/>
            <a:ext cx="2863029" cy="52309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T0 Interpreter</a:t>
            </a:r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B4AEA754-EB23-11B3-13E0-49023E04EF61}"/>
              </a:ext>
            </a:extLst>
          </p:cNvPr>
          <p:cNvSpPr/>
          <p:nvPr/>
        </p:nvSpPr>
        <p:spPr>
          <a:xfrm>
            <a:off x="4277359" y="5567679"/>
            <a:ext cx="2863029" cy="52309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T4 (C2/Graal) (N)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F4AC578B-0284-E8EA-9915-FE7592E9A91D}"/>
              </a:ext>
            </a:extLst>
          </p:cNvPr>
          <p:cNvSpPr/>
          <p:nvPr/>
        </p:nvSpPr>
        <p:spPr>
          <a:xfrm>
            <a:off x="2702559" y="4135119"/>
            <a:ext cx="2863029" cy="52309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T3 (C1 JIT) (F)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3B9DBDF9-C84A-EF22-C3A9-9D73ADE8DC3A}"/>
              </a:ext>
            </a:extLst>
          </p:cNvPr>
          <p:cNvSpPr/>
          <p:nvPr/>
        </p:nvSpPr>
        <p:spPr>
          <a:xfrm>
            <a:off x="2702559" y="2877819"/>
            <a:ext cx="2863029" cy="52309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T2 (C1 JIT) (L)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3531F3-EDDE-C45C-531F-7B3512B2472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134074" y="2206064"/>
            <a:ext cx="735031" cy="6717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3EDF17-5B38-5CC4-91A7-D7F633697AE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134074" y="3400910"/>
            <a:ext cx="0" cy="73420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14FE5B-4C1F-104A-428E-F54703D99AE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34074" y="4658210"/>
            <a:ext cx="773206" cy="909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E97C8E-3ABA-0F0E-8369-3E943FA2730A}"/>
              </a:ext>
            </a:extLst>
          </p:cNvPr>
          <p:cNvCxnSpPr>
            <a:cxnSpLocks/>
          </p:cNvCxnSpPr>
          <p:nvPr/>
        </p:nvCxnSpPr>
        <p:spPr>
          <a:xfrm flipV="1">
            <a:off x="6234056" y="2191870"/>
            <a:ext cx="0" cy="336161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DBB61E-749E-B354-41CB-233C652E7FC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708874" y="982830"/>
            <a:ext cx="0" cy="6859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BCCB414-A1B7-8ED0-2D85-B2FABD18C0B5}"/>
              </a:ext>
            </a:extLst>
          </p:cNvPr>
          <p:cNvSpPr txBox="1"/>
          <p:nvPr/>
        </p:nvSpPr>
        <p:spPr>
          <a:xfrm rot="20056613">
            <a:off x="6117396" y="3067282"/>
            <a:ext cx="23346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racle Sans" panose="020B0503020204020204" pitchFamily="34" charset="0"/>
                <a:cs typeface="Oracle Sans" panose="020B0503020204020204" pitchFamily="34" charset="0"/>
              </a:rPr>
              <a:t>Deoptimize</a:t>
            </a:r>
          </a:p>
        </p:txBody>
      </p:sp>
    </p:spTree>
    <p:extLst>
      <p:ext uri="{BB962C8B-B14F-4D97-AF65-F5344CB8AC3E}">
        <p14:creationId xmlns:p14="http://schemas.microsoft.com/office/powerpoint/2010/main" val="28975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EF7CD-F69F-B94A-E6B9-56331BAF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470B9-EEE5-FE38-6D8E-0F7A17D81364}"/>
              </a:ext>
            </a:extLst>
          </p:cNvPr>
          <p:cNvSpPr txBox="1"/>
          <p:nvPr/>
        </p:nvSpPr>
        <p:spPr>
          <a:xfrm>
            <a:off x="4155141" y="2554940"/>
            <a:ext cx="445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Optimizing code</a:t>
            </a:r>
          </a:p>
        </p:txBody>
      </p:sp>
    </p:spTree>
    <p:extLst>
      <p:ext uri="{BB962C8B-B14F-4D97-AF65-F5344CB8AC3E}">
        <p14:creationId xmlns:p14="http://schemas.microsoft.com/office/powerpoint/2010/main" val="3990414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F1D4B-34EF-732B-691E-05E0F5B9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BA47AF-A62D-F498-6F6C-A5EFF2CA3CB1}"/>
              </a:ext>
            </a:extLst>
          </p:cNvPr>
          <p:cNvSpPr/>
          <p:nvPr/>
        </p:nvSpPr>
        <p:spPr>
          <a:xfrm>
            <a:off x="367555" y="2373404"/>
            <a:ext cx="3415552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Training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EA88D-6195-508C-B776-745EE63D660A}"/>
              </a:ext>
            </a:extLst>
          </p:cNvPr>
          <p:cNvSpPr/>
          <p:nvPr/>
        </p:nvSpPr>
        <p:spPr>
          <a:xfrm>
            <a:off x="5033683" y="2373404"/>
            <a:ext cx="244288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Assembly Phase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BAF00-2B45-32EA-A1A7-DD1BFE61EC72}"/>
              </a:ext>
            </a:extLst>
          </p:cNvPr>
          <p:cNvSpPr/>
          <p:nvPr/>
        </p:nvSpPr>
        <p:spPr>
          <a:xfrm>
            <a:off x="8727141" y="2373404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C5BFDC-6146-CA10-8C28-7F015F97F321}"/>
              </a:ext>
            </a:extLst>
          </p:cNvPr>
          <p:cNvCxnSpPr>
            <a:cxnSpLocks/>
          </p:cNvCxnSpPr>
          <p:nvPr/>
        </p:nvCxnSpPr>
        <p:spPr>
          <a:xfrm>
            <a:off x="8101854" y="1600200"/>
            <a:ext cx="0" cy="220531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7960DC-378A-8092-80B6-2616A25DC75D}"/>
              </a:ext>
            </a:extLst>
          </p:cNvPr>
          <p:cNvCxnSpPr>
            <a:cxnSpLocks/>
          </p:cNvCxnSpPr>
          <p:nvPr/>
        </p:nvCxnSpPr>
        <p:spPr>
          <a:xfrm>
            <a:off x="4408395" y="1640539"/>
            <a:ext cx="0" cy="220531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5043E5-5E03-48AA-0C93-90AA837A2BE6}"/>
              </a:ext>
            </a:extLst>
          </p:cNvPr>
          <p:cNvGrpSpPr/>
          <p:nvPr/>
        </p:nvGrpSpPr>
        <p:grpSpPr>
          <a:xfrm>
            <a:off x="7098902" y="4817289"/>
            <a:ext cx="1674159" cy="1080443"/>
            <a:chOff x="7247965" y="4820771"/>
            <a:chExt cx="1674159" cy="1080443"/>
          </a:xfrm>
        </p:grpSpPr>
        <p:sp>
          <p:nvSpPr>
            <p:cNvPr id="9" name="Can 8">
              <a:extLst>
                <a:ext uri="{FF2B5EF4-FFF2-40B4-BE49-F238E27FC236}">
                  <a16:creationId xmlns:a16="http://schemas.microsoft.com/office/drawing/2014/main" id="{BD862BD0-8C67-54C6-8FFB-C04FCE4BC338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8E90B5-ECCF-BF71-5CD6-A1197A4720DC}"/>
                </a:ext>
              </a:extLst>
            </p:cNvPr>
            <p:cNvSpPr txBox="1"/>
            <p:nvPr/>
          </p:nvSpPr>
          <p:spPr>
            <a:xfrm>
              <a:off x="7247965" y="5501104"/>
              <a:ext cx="167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4E51B8-4C0E-D0A6-BFEC-440022D3F1A5}"/>
              </a:ext>
            </a:extLst>
          </p:cNvPr>
          <p:cNvGrpSpPr/>
          <p:nvPr/>
        </p:nvGrpSpPr>
        <p:grpSpPr>
          <a:xfrm>
            <a:off x="10556784" y="2906734"/>
            <a:ext cx="1465727" cy="1098839"/>
            <a:chOff x="7258051" y="4820771"/>
            <a:chExt cx="1465727" cy="1098839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54D86243-E362-F9C3-6D90-794B3E50C447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4DD72-5B65-8691-A969-F649999CB9DC}"/>
                </a:ext>
              </a:extLst>
            </p:cNvPr>
            <p:cNvSpPr txBox="1"/>
            <p:nvPr/>
          </p:nvSpPr>
          <p:spPr>
            <a:xfrm>
              <a:off x="7258051" y="5519500"/>
              <a:ext cx="1465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548491A-4E8C-A451-DFCC-6AFC314EF361}"/>
              </a:ext>
            </a:extLst>
          </p:cNvPr>
          <p:cNvSpPr txBox="1"/>
          <p:nvPr/>
        </p:nvSpPr>
        <p:spPr>
          <a:xfrm>
            <a:off x="250171" y="3436102"/>
            <a:ext cx="37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XX:AOTMode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45848-FD9D-7BC5-1506-D48F19138655}"/>
              </a:ext>
            </a:extLst>
          </p:cNvPr>
          <p:cNvSpPr txBox="1"/>
          <p:nvPr/>
        </p:nvSpPr>
        <p:spPr>
          <a:xfrm>
            <a:off x="1339675" y="4417179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 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XX:AOTCacheOutput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app.aot</a:t>
            </a:r>
            <a:endParaRPr lang="en-US" sz="200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8D3CFB6-70F5-6C25-45B0-A2BE2148A882}"/>
              </a:ext>
            </a:extLst>
          </p:cNvPr>
          <p:cNvSpPr/>
          <p:nvPr/>
        </p:nvSpPr>
        <p:spPr>
          <a:xfrm rot="16200000">
            <a:off x="4012828" y="332654"/>
            <a:ext cx="443753" cy="7734294"/>
          </a:xfrm>
          <a:prstGeom prst="leftBrac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26491E-2EFB-BC11-31CD-4C8C6E2297D5}"/>
              </a:ext>
            </a:extLst>
          </p:cNvPr>
          <p:cNvCxnSpPr>
            <a:cxnSpLocks/>
          </p:cNvCxnSpPr>
          <p:nvPr/>
        </p:nvCxnSpPr>
        <p:spPr>
          <a:xfrm>
            <a:off x="6929863" y="3252537"/>
            <a:ext cx="567111" cy="154332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64023B-FAC5-C517-0228-05D5686E2D34}"/>
              </a:ext>
            </a:extLst>
          </p:cNvPr>
          <p:cNvSpPr txBox="1"/>
          <p:nvPr/>
        </p:nvSpPr>
        <p:spPr>
          <a:xfrm>
            <a:off x="4388795" y="3436102"/>
            <a:ext cx="373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XX:AOTMode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=create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94423C-08E0-282D-8285-6E65B0FC8B23}"/>
              </a:ext>
            </a:extLst>
          </p:cNvPr>
          <p:cNvCxnSpPr>
            <a:cxnSpLocks/>
          </p:cNvCxnSpPr>
          <p:nvPr/>
        </p:nvCxnSpPr>
        <p:spPr>
          <a:xfrm flipV="1">
            <a:off x="8141052" y="3252537"/>
            <a:ext cx="2818301" cy="1884239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5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CB27-5A30-7FE1-A153-D90BB956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D45508-6647-7527-5CCE-E1A2EB1BB0B4}"/>
              </a:ext>
            </a:extLst>
          </p:cNvPr>
          <p:cNvSpPr/>
          <p:nvPr/>
        </p:nvSpPr>
        <p:spPr>
          <a:xfrm>
            <a:off x="367555" y="2373404"/>
            <a:ext cx="3415552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Training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6E5BE-C43D-354B-3F16-B07D029EA009}"/>
              </a:ext>
            </a:extLst>
          </p:cNvPr>
          <p:cNvSpPr/>
          <p:nvPr/>
        </p:nvSpPr>
        <p:spPr>
          <a:xfrm>
            <a:off x="5033683" y="2373404"/>
            <a:ext cx="244288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Assembly Phase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FC499-2C48-9562-6CA5-EED491FCF11F}"/>
              </a:ext>
            </a:extLst>
          </p:cNvPr>
          <p:cNvSpPr/>
          <p:nvPr/>
        </p:nvSpPr>
        <p:spPr>
          <a:xfrm>
            <a:off x="8727141" y="2373404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30C1ED-30EC-4D1B-AD2B-35A6D81B9613}"/>
              </a:ext>
            </a:extLst>
          </p:cNvPr>
          <p:cNvCxnSpPr>
            <a:cxnSpLocks/>
          </p:cNvCxnSpPr>
          <p:nvPr/>
        </p:nvCxnSpPr>
        <p:spPr>
          <a:xfrm>
            <a:off x="8101854" y="1600200"/>
            <a:ext cx="0" cy="220531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11D840-A6DB-4948-91FE-723016E82F94}"/>
              </a:ext>
            </a:extLst>
          </p:cNvPr>
          <p:cNvCxnSpPr>
            <a:cxnSpLocks/>
          </p:cNvCxnSpPr>
          <p:nvPr/>
        </p:nvCxnSpPr>
        <p:spPr>
          <a:xfrm>
            <a:off x="4408395" y="1640539"/>
            <a:ext cx="0" cy="220531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C67357-4831-E8D0-E403-45E3DD1CAA60}"/>
              </a:ext>
            </a:extLst>
          </p:cNvPr>
          <p:cNvGrpSpPr/>
          <p:nvPr/>
        </p:nvGrpSpPr>
        <p:grpSpPr>
          <a:xfrm>
            <a:off x="10556784" y="2906734"/>
            <a:ext cx="1465727" cy="1098839"/>
            <a:chOff x="7258051" y="4820771"/>
            <a:chExt cx="1465727" cy="1098839"/>
          </a:xfrm>
        </p:grpSpPr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45C04EA2-1E94-6CB5-92A0-D7D18FB09E8B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D0D892-2F9E-48E2-B80B-A1D737F97847}"/>
                </a:ext>
              </a:extLst>
            </p:cNvPr>
            <p:cNvSpPr txBox="1"/>
            <p:nvPr/>
          </p:nvSpPr>
          <p:spPr>
            <a:xfrm>
              <a:off x="7258051" y="5519500"/>
              <a:ext cx="1465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D0C4A7-E490-FB24-78B3-2B4C92A34AE2}"/>
              </a:ext>
            </a:extLst>
          </p:cNvPr>
          <p:cNvSpPr txBox="1"/>
          <p:nvPr/>
        </p:nvSpPr>
        <p:spPr>
          <a:xfrm>
            <a:off x="250171" y="3436102"/>
            <a:ext cx="37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XX:AOTMode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107FD-C851-7D6B-F551-DB400FCA4932}"/>
              </a:ext>
            </a:extLst>
          </p:cNvPr>
          <p:cNvSpPr txBox="1"/>
          <p:nvPr/>
        </p:nvSpPr>
        <p:spPr>
          <a:xfrm>
            <a:off x="1339675" y="4417179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 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XX:AOTCacheOutput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app.aot</a:t>
            </a:r>
            <a:endParaRPr lang="en-US" sz="200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6F62217-0C95-A64C-1F6C-E1151F31F68E}"/>
              </a:ext>
            </a:extLst>
          </p:cNvPr>
          <p:cNvSpPr/>
          <p:nvPr/>
        </p:nvSpPr>
        <p:spPr>
          <a:xfrm rot="16200000">
            <a:off x="4012828" y="332654"/>
            <a:ext cx="443753" cy="7734294"/>
          </a:xfrm>
          <a:prstGeom prst="leftBrac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D5EF49-1823-89AD-7911-A53C4C8384AC}"/>
              </a:ext>
            </a:extLst>
          </p:cNvPr>
          <p:cNvSpPr txBox="1"/>
          <p:nvPr/>
        </p:nvSpPr>
        <p:spPr>
          <a:xfrm>
            <a:off x="4388795" y="3436102"/>
            <a:ext cx="373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XX:AOTMode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=create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D53A6A-3E9E-20D5-B658-897C594FDCD0}"/>
              </a:ext>
            </a:extLst>
          </p:cNvPr>
          <p:cNvSpPr/>
          <p:nvPr/>
        </p:nvSpPr>
        <p:spPr>
          <a:xfrm>
            <a:off x="8726040" y="4128248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D74E29-16FE-6EB3-51F1-6E100CDD6111}"/>
              </a:ext>
            </a:extLst>
          </p:cNvPr>
          <p:cNvGrpSpPr/>
          <p:nvPr/>
        </p:nvGrpSpPr>
        <p:grpSpPr>
          <a:xfrm>
            <a:off x="10555683" y="4661578"/>
            <a:ext cx="1465727" cy="1098839"/>
            <a:chOff x="7258051" y="4820771"/>
            <a:chExt cx="1465727" cy="1098839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7895AA93-0300-899C-5A0D-CA22CB63AA1E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3ED0195-21C0-F14D-6A76-6D2C49CDB1CB}"/>
                </a:ext>
              </a:extLst>
            </p:cNvPr>
            <p:cNvSpPr txBox="1"/>
            <p:nvPr/>
          </p:nvSpPr>
          <p:spPr>
            <a:xfrm>
              <a:off x="7258051" y="5519500"/>
              <a:ext cx="1465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83118-E291-D25B-810D-27E78ED63C4A}"/>
              </a:ext>
            </a:extLst>
          </p:cNvPr>
          <p:cNvSpPr/>
          <p:nvPr/>
        </p:nvSpPr>
        <p:spPr>
          <a:xfrm>
            <a:off x="8726040" y="608355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F4724D-8003-F9A9-4FAD-9749B94A522A}"/>
              </a:ext>
            </a:extLst>
          </p:cNvPr>
          <p:cNvGrpSpPr/>
          <p:nvPr/>
        </p:nvGrpSpPr>
        <p:grpSpPr>
          <a:xfrm>
            <a:off x="10555683" y="1141685"/>
            <a:ext cx="1465727" cy="1098839"/>
            <a:chOff x="7258051" y="4820771"/>
            <a:chExt cx="1465727" cy="1098839"/>
          </a:xfrm>
        </p:grpSpPr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A0E07591-48B0-15A8-2F46-DAC08A7DAEEB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138114-4923-21B0-F608-2B3A7526EA82}"/>
                </a:ext>
              </a:extLst>
            </p:cNvPr>
            <p:cNvSpPr txBox="1"/>
            <p:nvPr/>
          </p:nvSpPr>
          <p:spPr>
            <a:xfrm>
              <a:off x="7258051" y="5519500"/>
              <a:ext cx="1465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F82AF0B-3969-2948-CEEC-66058FE4A5D7}"/>
              </a:ext>
            </a:extLst>
          </p:cNvPr>
          <p:cNvGrpSpPr/>
          <p:nvPr/>
        </p:nvGrpSpPr>
        <p:grpSpPr>
          <a:xfrm>
            <a:off x="7098902" y="4817289"/>
            <a:ext cx="1674159" cy="1080443"/>
            <a:chOff x="7247965" y="4820771"/>
            <a:chExt cx="1674159" cy="1080443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268A270C-1EDD-53C0-01B3-D854B1806004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C6B716-80D0-889C-B3CC-3E9D7DCD60F8}"/>
                </a:ext>
              </a:extLst>
            </p:cNvPr>
            <p:cNvSpPr txBox="1"/>
            <p:nvPr/>
          </p:nvSpPr>
          <p:spPr>
            <a:xfrm>
              <a:off x="7247965" y="5501104"/>
              <a:ext cx="16741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D7420-282A-BDE8-1109-945911F2F6B4}"/>
              </a:ext>
            </a:extLst>
          </p:cNvPr>
          <p:cNvCxnSpPr>
            <a:cxnSpLocks/>
          </p:cNvCxnSpPr>
          <p:nvPr/>
        </p:nvCxnSpPr>
        <p:spPr>
          <a:xfrm>
            <a:off x="6929863" y="3252537"/>
            <a:ext cx="567111" cy="1543325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7F12-270F-45DA-B74D-BA8CEF39E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7D8FD0A-2DAD-33CA-5AAE-295E022A9E81}"/>
              </a:ext>
            </a:extLst>
          </p:cNvPr>
          <p:cNvSpPr/>
          <p:nvPr/>
        </p:nvSpPr>
        <p:spPr>
          <a:xfrm>
            <a:off x="250171" y="874314"/>
            <a:ext cx="8248922" cy="3942975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Canary Deployment?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699053-E42D-FAD5-DFBB-C04FD98F3C21}"/>
              </a:ext>
            </a:extLst>
          </p:cNvPr>
          <p:cNvSpPr/>
          <p:nvPr/>
        </p:nvSpPr>
        <p:spPr>
          <a:xfrm>
            <a:off x="9815249" y="5029204"/>
            <a:ext cx="2245659" cy="170777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Volume</a:t>
            </a:r>
            <a:endParaRPr lang="en-US" dirty="0">
              <a:solidFill>
                <a:schemeClr val="tx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FF0675-23BE-7CE1-FEFB-423317CABC30}"/>
              </a:ext>
            </a:extLst>
          </p:cNvPr>
          <p:cNvSpPr/>
          <p:nvPr/>
        </p:nvSpPr>
        <p:spPr>
          <a:xfrm>
            <a:off x="367555" y="2373404"/>
            <a:ext cx="3415552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Training Run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C83B0-BB75-2367-B361-E64A149D0378}"/>
              </a:ext>
            </a:extLst>
          </p:cNvPr>
          <p:cNvSpPr/>
          <p:nvPr/>
        </p:nvSpPr>
        <p:spPr>
          <a:xfrm>
            <a:off x="5033683" y="2373404"/>
            <a:ext cx="244288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Assembly Phase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78D6A0-0F8F-FA4F-89DC-FFD8A320E826}"/>
              </a:ext>
            </a:extLst>
          </p:cNvPr>
          <p:cNvCxnSpPr>
            <a:cxnSpLocks/>
          </p:cNvCxnSpPr>
          <p:nvPr/>
        </p:nvCxnSpPr>
        <p:spPr>
          <a:xfrm>
            <a:off x="8101854" y="1600200"/>
            <a:ext cx="0" cy="220531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28C17-C863-CA52-ADEE-9C1722E26B47}"/>
              </a:ext>
            </a:extLst>
          </p:cNvPr>
          <p:cNvCxnSpPr>
            <a:cxnSpLocks/>
          </p:cNvCxnSpPr>
          <p:nvPr/>
        </p:nvCxnSpPr>
        <p:spPr>
          <a:xfrm>
            <a:off x="4408395" y="1640539"/>
            <a:ext cx="0" cy="220531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0BEDA4-E520-80AB-B710-6034ED5CCB7E}"/>
              </a:ext>
            </a:extLst>
          </p:cNvPr>
          <p:cNvSpPr txBox="1"/>
          <p:nvPr/>
        </p:nvSpPr>
        <p:spPr>
          <a:xfrm>
            <a:off x="250171" y="3436102"/>
            <a:ext cx="3735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XX:AOTMode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=record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69E5B-BDC7-D213-9CC8-FCEE151F518E}"/>
              </a:ext>
            </a:extLst>
          </p:cNvPr>
          <p:cNvSpPr txBox="1"/>
          <p:nvPr/>
        </p:nvSpPr>
        <p:spPr>
          <a:xfrm>
            <a:off x="1339675" y="4417179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 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XX:AOTCacheOutput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app.aot</a:t>
            </a:r>
            <a:endParaRPr lang="en-US" sz="2000" dirty="0"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830F2DAB-D08F-C256-EC15-89D4B63F04EA}"/>
              </a:ext>
            </a:extLst>
          </p:cNvPr>
          <p:cNvSpPr/>
          <p:nvPr/>
        </p:nvSpPr>
        <p:spPr>
          <a:xfrm rot="16200000">
            <a:off x="4012828" y="332654"/>
            <a:ext cx="443753" cy="7734294"/>
          </a:xfrm>
          <a:prstGeom prst="leftBrac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7C59EA-A075-AD29-249F-9879E4B58141}"/>
              </a:ext>
            </a:extLst>
          </p:cNvPr>
          <p:cNvGrpSpPr/>
          <p:nvPr/>
        </p:nvGrpSpPr>
        <p:grpSpPr>
          <a:xfrm>
            <a:off x="10205214" y="5150806"/>
            <a:ext cx="1465727" cy="1098839"/>
            <a:chOff x="7258051" y="4820771"/>
            <a:chExt cx="1465727" cy="1098839"/>
          </a:xfrm>
        </p:grpSpPr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6D3C6795-5E0C-AD73-4362-2CC61AF437BF}"/>
                </a:ext>
              </a:extLst>
            </p:cNvPr>
            <p:cNvSpPr/>
            <p:nvPr/>
          </p:nvSpPr>
          <p:spPr>
            <a:xfrm>
              <a:off x="7769039" y="4820771"/>
              <a:ext cx="443753" cy="6589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Oracle Sans" panose="020B0503020204020204" pitchFamily="34" charset="0"/>
                <a:cs typeface="Oracle Sans" panose="020B05030202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41A6F5-57FC-75C5-752C-B90B68638E8C}"/>
                </a:ext>
              </a:extLst>
            </p:cNvPr>
            <p:cNvSpPr txBox="1"/>
            <p:nvPr/>
          </p:nvSpPr>
          <p:spPr>
            <a:xfrm>
              <a:off x="7258051" y="5519500"/>
              <a:ext cx="14657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Oracle Sans" panose="020B0503020204020204" pitchFamily="34" charset="0"/>
                  <a:cs typeface="Oracle Sans" panose="020B0503020204020204" pitchFamily="34" charset="0"/>
                </a:rPr>
                <a:t>AOT Cache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D42F9DB-3EFA-47C4-B367-03E59713DF6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929863" y="3252537"/>
            <a:ext cx="3786339" cy="2227722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56B326-C757-DAE1-922F-A5CA36E38EDA}"/>
              </a:ext>
            </a:extLst>
          </p:cNvPr>
          <p:cNvCxnSpPr/>
          <p:nvPr/>
        </p:nvCxnSpPr>
        <p:spPr>
          <a:xfrm>
            <a:off x="8969188" y="1983698"/>
            <a:ext cx="1236026" cy="30455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868A1C-2223-B872-E147-7C4E2C34D0F9}"/>
              </a:ext>
            </a:extLst>
          </p:cNvPr>
          <p:cNvCxnSpPr>
            <a:cxnSpLocks/>
          </p:cNvCxnSpPr>
          <p:nvPr/>
        </p:nvCxnSpPr>
        <p:spPr>
          <a:xfrm>
            <a:off x="9925790" y="3182426"/>
            <a:ext cx="749519" cy="18467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7066F2-3002-3E8C-22C3-C12E868BFB98}"/>
              </a:ext>
            </a:extLst>
          </p:cNvPr>
          <p:cNvCxnSpPr>
            <a:cxnSpLocks/>
          </p:cNvCxnSpPr>
          <p:nvPr/>
        </p:nvCxnSpPr>
        <p:spPr>
          <a:xfrm>
            <a:off x="10869079" y="4382925"/>
            <a:ext cx="262294" cy="64627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070E643-26AD-AE0C-D535-6989D48E660E}"/>
              </a:ext>
            </a:extLst>
          </p:cNvPr>
          <p:cNvSpPr/>
          <p:nvPr/>
        </p:nvSpPr>
        <p:spPr>
          <a:xfrm>
            <a:off x="8746740" y="3643336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633C0-CED1-88F4-BF2A-6EDF20C5B5A3}"/>
              </a:ext>
            </a:extLst>
          </p:cNvPr>
          <p:cNvSpPr/>
          <p:nvPr/>
        </p:nvSpPr>
        <p:spPr>
          <a:xfrm>
            <a:off x="8746740" y="1244109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92D0F8-FF2E-627E-2F92-CC0AAB68EBFD}"/>
              </a:ext>
            </a:extLst>
          </p:cNvPr>
          <p:cNvSpPr/>
          <p:nvPr/>
        </p:nvSpPr>
        <p:spPr>
          <a:xfrm>
            <a:off x="8746739" y="2442837"/>
            <a:ext cx="2958353" cy="7395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Production 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17BC4C-B0BE-CEA8-ED2E-471E8DF3A313}"/>
              </a:ext>
            </a:extLst>
          </p:cNvPr>
          <p:cNvSpPr txBox="1"/>
          <p:nvPr/>
        </p:nvSpPr>
        <p:spPr>
          <a:xfrm>
            <a:off x="4388795" y="3436102"/>
            <a:ext cx="3732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$java -</a:t>
            </a:r>
            <a:r>
              <a:rPr lang="en-US" sz="2000" dirty="0" err="1">
                <a:latin typeface="Oracle Sans" panose="020B0503020204020204" pitchFamily="34" charset="0"/>
                <a:cs typeface="Oracle Sans" panose="020B0503020204020204" pitchFamily="34" charset="0"/>
              </a:rPr>
              <a:t>XX:AOTMode</a:t>
            </a:r>
            <a:r>
              <a:rPr lang="en-US" sz="2000" dirty="0">
                <a:latin typeface="Oracle Sans" panose="020B0503020204020204" pitchFamily="34" charset="0"/>
                <a:cs typeface="Oracle Sans" panose="020B0503020204020204" pitchFamily="34" charset="0"/>
              </a:rPr>
              <a:t>=create</a:t>
            </a:r>
          </a:p>
        </p:txBody>
      </p:sp>
    </p:spTree>
    <p:extLst>
      <p:ext uri="{BB962C8B-B14F-4D97-AF65-F5344CB8AC3E}">
        <p14:creationId xmlns:p14="http://schemas.microsoft.com/office/powerpoint/2010/main" val="1728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28743</TotalTime>
  <Words>158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Oracle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Korando</dc:creator>
  <cp:lastModifiedBy>Billy Korando</cp:lastModifiedBy>
  <cp:revision>4</cp:revision>
  <dcterms:created xsi:type="dcterms:W3CDTF">2025-06-04T22:46:09Z</dcterms:created>
  <dcterms:modified xsi:type="dcterms:W3CDTF">2025-06-24T21:57:26Z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2025-06-04T22:53:30Z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0abdd095-f3b5-479c-b03b-939fe9a7ec72</vt:lpwstr>
  </property>
  <property fmtid="{D5CDD505-2E9C-101B-9397-08002B2CF9AE}" pid="8" name="MSIP_Label_3c76ce46-357f-46de-88d6-77b9bbb83c46_ContentBits">
    <vt:lpwstr>0</vt:lpwstr>
  </property>
  <property fmtid="{D5CDD505-2E9C-101B-9397-08002B2CF9AE}" pid="9" name="MSIP_Label_3c76ce46-357f-46de-88d6-77b9bbb83c46_Tag">
    <vt:lpwstr>50, 0, 1, 1</vt:lpwstr>
  </property>
</Properties>
</file>