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5217CD8-F082-4D00-8968-30DC9E4F786D}"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57DF1-CB82-4296-9847-478CDF4777ED}" type="slidenum">
              <a:rPr lang="en-US" smtClean="0"/>
              <a:t>‹#›</a:t>
            </a:fld>
            <a:endParaRPr lang="en-US"/>
          </a:p>
        </p:txBody>
      </p:sp>
    </p:spTree>
    <p:extLst>
      <p:ext uri="{BB962C8B-B14F-4D97-AF65-F5344CB8AC3E}">
        <p14:creationId xmlns:p14="http://schemas.microsoft.com/office/powerpoint/2010/main" val="547019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5217CD8-F082-4D00-8968-30DC9E4F786D}"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57DF1-CB82-4296-9847-478CDF4777ED}" type="slidenum">
              <a:rPr lang="en-US" smtClean="0"/>
              <a:t>‹#›</a:t>
            </a:fld>
            <a:endParaRPr lang="en-US"/>
          </a:p>
        </p:txBody>
      </p:sp>
    </p:spTree>
    <p:extLst>
      <p:ext uri="{BB962C8B-B14F-4D97-AF65-F5344CB8AC3E}">
        <p14:creationId xmlns:p14="http://schemas.microsoft.com/office/powerpoint/2010/main" val="427731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5217CD8-F082-4D00-8968-30DC9E4F786D}"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57DF1-CB82-4296-9847-478CDF4777ED}" type="slidenum">
              <a:rPr lang="en-US" smtClean="0"/>
              <a:t>‹#›</a:t>
            </a:fld>
            <a:endParaRPr lang="en-US"/>
          </a:p>
        </p:txBody>
      </p:sp>
    </p:spTree>
    <p:extLst>
      <p:ext uri="{BB962C8B-B14F-4D97-AF65-F5344CB8AC3E}">
        <p14:creationId xmlns:p14="http://schemas.microsoft.com/office/powerpoint/2010/main" val="52316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5217CD8-F082-4D00-8968-30DC9E4F786D}"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57DF1-CB82-4296-9847-478CDF4777ED}" type="slidenum">
              <a:rPr lang="en-US" smtClean="0"/>
              <a:t>‹#›</a:t>
            </a:fld>
            <a:endParaRPr lang="en-US"/>
          </a:p>
        </p:txBody>
      </p:sp>
    </p:spTree>
    <p:extLst>
      <p:ext uri="{BB962C8B-B14F-4D97-AF65-F5344CB8AC3E}">
        <p14:creationId xmlns:p14="http://schemas.microsoft.com/office/powerpoint/2010/main" val="67968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17CD8-F082-4D00-8968-30DC9E4F786D}"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57DF1-CB82-4296-9847-478CDF4777ED}" type="slidenum">
              <a:rPr lang="en-US" smtClean="0"/>
              <a:t>‹#›</a:t>
            </a:fld>
            <a:endParaRPr lang="en-US"/>
          </a:p>
        </p:txBody>
      </p:sp>
    </p:spTree>
    <p:extLst>
      <p:ext uri="{BB962C8B-B14F-4D97-AF65-F5344CB8AC3E}">
        <p14:creationId xmlns:p14="http://schemas.microsoft.com/office/powerpoint/2010/main" val="2983444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65217CD8-F082-4D00-8968-30DC9E4F786D}"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57DF1-CB82-4296-9847-478CDF4777ED}" type="slidenum">
              <a:rPr lang="en-US" smtClean="0"/>
              <a:t>‹#›</a:t>
            </a:fld>
            <a:endParaRPr lang="en-US"/>
          </a:p>
        </p:txBody>
      </p:sp>
    </p:spTree>
    <p:extLst>
      <p:ext uri="{BB962C8B-B14F-4D97-AF65-F5344CB8AC3E}">
        <p14:creationId xmlns:p14="http://schemas.microsoft.com/office/powerpoint/2010/main" val="1905993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65217CD8-F082-4D00-8968-30DC9E4F786D}" type="datetimeFigureOut">
              <a:rPr lang="en-US" smtClean="0"/>
              <a:t>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57DF1-CB82-4296-9847-478CDF4777ED}" type="slidenum">
              <a:rPr lang="en-US" smtClean="0"/>
              <a:t>‹#›</a:t>
            </a:fld>
            <a:endParaRPr lang="en-US"/>
          </a:p>
        </p:txBody>
      </p:sp>
    </p:spTree>
    <p:extLst>
      <p:ext uri="{BB962C8B-B14F-4D97-AF65-F5344CB8AC3E}">
        <p14:creationId xmlns:p14="http://schemas.microsoft.com/office/powerpoint/2010/main" val="13272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5217CD8-F082-4D00-8968-30DC9E4F786D}" type="datetimeFigureOut">
              <a:rPr lang="en-US" smtClean="0"/>
              <a:t>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57DF1-CB82-4296-9847-478CDF4777ED}" type="slidenum">
              <a:rPr lang="en-US" smtClean="0"/>
              <a:t>‹#›</a:t>
            </a:fld>
            <a:endParaRPr lang="en-US"/>
          </a:p>
        </p:txBody>
      </p:sp>
    </p:spTree>
    <p:extLst>
      <p:ext uri="{BB962C8B-B14F-4D97-AF65-F5344CB8AC3E}">
        <p14:creationId xmlns:p14="http://schemas.microsoft.com/office/powerpoint/2010/main" val="208680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17CD8-F082-4D00-8968-30DC9E4F786D}" type="datetimeFigureOut">
              <a:rPr lang="en-US" smtClean="0"/>
              <a:t>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157DF1-CB82-4296-9847-478CDF4777ED}" type="slidenum">
              <a:rPr lang="en-US" smtClean="0"/>
              <a:t>‹#›</a:t>
            </a:fld>
            <a:endParaRPr lang="en-US"/>
          </a:p>
        </p:txBody>
      </p:sp>
    </p:spTree>
    <p:extLst>
      <p:ext uri="{BB962C8B-B14F-4D97-AF65-F5344CB8AC3E}">
        <p14:creationId xmlns:p14="http://schemas.microsoft.com/office/powerpoint/2010/main" val="3249016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17CD8-F082-4D00-8968-30DC9E4F786D}"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57DF1-CB82-4296-9847-478CDF4777ED}" type="slidenum">
              <a:rPr lang="en-US" smtClean="0"/>
              <a:t>‹#›</a:t>
            </a:fld>
            <a:endParaRPr lang="en-US"/>
          </a:p>
        </p:txBody>
      </p:sp>
    </p:spTree>
    <p:extLst>
      <p:ext uri="{BB962C8B-B14F-4D97-AF65-F5344CB8AC3E}">
        <p14:creationId xmlns:p14="http://schemas.microsoft.com/office/powerpoint/2010/main" val="113658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17CD8-F082-4D00-8968-30DC9E4F786D}"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57DF1-CB82-4296-9847-478CDF4777ED}" type="slidenum">
              <a:rPr lang="en-US" smtClean="0"/>
              <a:t>‹#›</a:t>
            </a:fld>
            <a:endParaRPr lang="en-US"/>
          </a:p>
        </p:txBody>
      </p:sp>
    </p:spTree>
    <p:extLst>
      <p:ext uri="{BB962C8B-B14F-4D97-AF65-F5344CB8AC3E}">
        <p14:creationId xmlns:p14="http://schemas.microsoft.com/office/powerpoint/2010/main" val="74721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217CD8-F082-4D00-8968-30DC9E4F786D}" type="datetimeFigureOut">
              <a:rPr lang="en-US" smtClean="0"/>
              <a:t>2/20/2017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157DF1-CB82-4296-9847-478CDF4777ED}" type="slidenum">
              <a:rPr lang="en-US" smtClean="0"/>
              <a:t>‹#›</a:t>
            </a:fld>
            <a:endParaRPr lang="en-US"/>
          </a:p>
        </p:txBody>
      </p:sp>
    </p:spTree>
    <p:extLst>
      <p:ext uri="{BB962C8B-B14F-4D97-AF65-F5344CB8AC3E}">
        <p14:creationId xmlns:p14="http://schemas.microsoft.com/office/powerpoint/2010/main" val="2055634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11953"/>
          </a:xfrm>
        </p:spPr>
        <p:txBody>
          <a:bodyPr>
            <a:normAutofit/>
          </a:bodyPr>
          <a:lstStyle/>
          <a:p>
            <a:r>
              <a:rPr lang="en-US" dirty="0"/>
              <a:t>NYC Tech Talent Pipeline</a:t>
            </a:r>
            <a:br>
              <a:rPr lang="en-US" dirty="0"/>
            </a:br>
            <a:r>
              <a:rPr lang="en-US" dirty="0"/>
              <a:t>Android App</a:t>
            </a:r>
          </a:p>
        </p:txBody>
      </p:sp>
      <p:sp>
        <p:nvSpPr>
          <p:cNvPr id="3" name="Subtitle 2"/>
          <p:cNvSpPr>
            <a:spLocks noGrp="1"/>
          </p:cNvSpPr>
          <p:nvPr>
            <p:ph type="subTitle" idx="1"/>
          </p:nvPr>
        </p:nvSpPr>
        <p:spPr>
          <a:xfrm>
            <a:off x="1524000" y="3602037"/>
            <a:ext cx="9144000" cy="2288399"/>
          </a:xfrm>
        </p:spPr>
        <p:txBody>
          <a:bodyPr/>
          <a:lstStyle/>
          <a:p>
            <a:r>
              <a:rPr lang="en-US" dirty="0"/>
              <a:t>By</a:t>
            </a:r>
          </a:p>
          <a:p>
            <a:r>
              <a:rPr lang="en-US" dirty="0"/>
              <a:t>William K. </a:t>
            </a:r>
            <a:r>
              <a:rPr lang="en-US" dirty="0" err="1"/>
              <a:t>Pescherine</a:t>
            </a:r>
            <a:endParaRPr lang="en-US" dirty="0"/>
          </a:p>
        </p:txBody>
      </p:sp>
    </p:spTree>
    <p:extLst>
      <p:ext uri="{BB962C8B-B14F-4D97-AF65-F5344CB8AC3E}">
        <p14:creationId xmlns:p14="http://schemas.microsoft.com/office/powerpoint/2010/main" val="145007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NYC Tech Talent Pipeline</a:t>
            </a:r>
          </a:p>
        </p:txBody>
      </p:sp>
      <p:sp>
        <p:nvSpPr>
          <p:cNvPr id="3" name="Content Placeholder 2"/>
          <p:cNvSpPr>
            <a:spLocks noGrp="1"/>
          </p:cNvSpPr>
          <p:nvPr>
            <p:ph idx="1"/>
          </p:nvPr>
        </p:nvSpPr>
        <p:spPr>
          <a:xfrm>
            <a:off x="838200" y="1825625"/>
            <a:ext cx="6349678" cy="4351338"/>
          </a:xfrm>
        </p:spPr>
        <p:txBody>
          <a:bodyPr/>
          <a:lstStyle/>
          <a:p>
            <a:r>
              <a:rPr lang="en-US" dirty="0"/>
              <a:t>The Idea of the app is to have a gateway application that allows for people to download this. And get started on connecting with the Tech talent Pipeline. As well as an avenue for people who might be on the edge to look over things And get some idea of what is required. Also have created a path for people to get started who have never done any coding before/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270" y="1970539"/>
            <a:ext cx="2943186" cy="4387426"/>
          </a:xfrm>
          <a:prstGeom prst="rect">
            <a:avLst/>
          </a:prstGeom>
        </p:spPr>
      </p:pic>
    </p:spTree>
    <p:extLst>
      <p:ext uri="{BB962C8B-B14F-4D97-AF65-F5344CB8AC3E}">
        <p14:creationId xmlns:p14="http://schemas.microsoft.com/office/powerpoint/2010/main" val="148410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NYC Tech Talent Pipeline</a:t>
            </a:r>
          </a:p>
        </p:txBody>
      </p:sp>
      <p:sp>
        <p:nvSpPr>
          <p:cNvPr id="3" name="Content Placeholder 2"/>
          <p:cNvSpPr>
            <a:spLocks noGrp="1"/>
          </p:cNvSpPr>
          <p:nvPr>
            <p:ph idx="1"/>
          </p:nvPr>
        </p:nvSpPr>
        <p:spPr>
          <a:xfrm>
            <a:off x="838200" y="1825625"/>
            <a:ext cx="3467986" cy="4351338"/>
          </a:xfrm>
        </p:spPr>
        <p:txBody>
          <a:bodyPr>
            <a:normAutofit lnSpcReduction="10000"/>
          </a:bodyPr>
          <a:lstStyle/>
          <a:p>
            <a:r>
              <a:rPr lang="en-US" dirty="0"/>
              <a:t>A direct in App link to </a:t>
            </a:r>
            <a:r>
              <a:rPr lang="en-US" dirty="0" err="1"/>
              <a:t>ttp.nyc</a:t>
            </a:r>
            <a:endParaRPr lang="en-US" dirty="0"/>
          </a:p>
          <a:p>
            <a:r>
              <a:rPr lang="en-US" dirty="0"/>
              <a:t>A news feed for current events in tech for NYC</a:t>
            </a:r>
          </a:p>
          <a:p>
            <a:r>
              <a:rPr lang="en-US" dirty="0"/>
              <a:t>A mentor section</a:t>
            </a:r>
          </a:p>
          <a:p>
            <a:r>
              <a:rPr lang="en-US" dirty="0"/>
              <a:t>Video lesson section</a:t>
            </a:r>
          </a:p>
          <a:p>
            <a:r>
              <a:rPr lang="en-US" dirty="0"/>
              <a:t>Tutorial Lesson Section</a:t>
            </a:r>
          </a:p>
          <a:p>
            <a:r>
              <a:rPr lang="en-US" dirty="0"/>
              <a:t>Job Postings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902" y="1837891"/>
            <a:ext cx="3079898" cy="450327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1486" y="1825625"/>
            <a:ext cx="2977116" cy="4493973"/>
          </a:xfrm>
          <a:prstGeom prst="rect">
            <a:avLst/>
          </a:prstGeom>
        </p:spPr>
      </p:pic>
    </p:spTree>
    <p:extLst>
      <p:ext uri="{BB962C8B-B14F-4D97-AF65-F5344CB8AC3E}">
        <p14:creationId xmlns:p14="http://schemas.microsoft.com/office/powerpoint/2010/main" val="196540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NYV Tech Talent Pipeline</a:t>
            </a:r>
          </a:p>
        </p:txBody>
      </p:sp>
      <p:sp>
        <p:nvSpPr>
          <p:cNvPr id="3" name="Content Placeholder 2"/>
          <p:cNvSpPr>
            <a:spLocks noGrp="1"/>
          </p:cNvSpPr>
          <p:nvPr>
            <p:ph idx="1"/>
          </p:nvPr>
        </p:nvSpPr>
        <p:spPr>
          <a:xfrm>
            <a:off x="838200" y="1825625"/>
            <a:ext cx="3340395" cy="4351338"/>
          </a:xfrm>
        </p:spPr>
        <p:txBody>
          <a:bodyPr>
            <a:normAutofit fontScale="92500" lnSpcReduction="10000"/>
          </a:bodyPr>
          <a:lstStyle/>
          <a:p>
            <a:r>
              <a:rPr lang="en-US" dirty="0"/>
              <a:t>Tutorial Section</a:t>
            </a:r>
          </a:p>
          <a:p>
            <a:r>
              <a:rPr lang="en-US" dirty="0"/>
              <a:t>Both Video and </a:t>
            </a:r>
            <a:r>
              <a:rPr lang="en-US" dirty="0" err="1"/>
              <a:t>Walkthru</a:t>
            </a:r>
            <a:r>
              <a:rPr lang="en-US" dirty="0"/>
              <a:t> Section</a:t>
            </a:r>
          </a:p>
          <a:p>
            <a:r>
              <a:rPr lang="en-US" dirty="0"/>
              <a:t>Can be designed for any languages</a:t>
            </a:r>
          </a:p>
          <a:p>
            <a:r>
              <a:rPr lang="en-US" dirty="0" err="1"/>
              <a:t>Walkthru</a:t>
            </a:r>
            <a:r>
              <a:rPr lang="en-US" dirty="0"/>
              <a:t> Section will include an area to practice in</a:t>
            </a:r>
          </a:p>
          <a:p>
            <a:r>
              <a:rPr lang="en-US" dirty="0"/>
              <a:t>Will have a button to allow for validation of code.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595" y="1777740"/>
            <a:ext cx="3416476" cy="466114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5936" y="1777739"/>
            <a:ext cx="3187864" cy="4661140"/>
          </a:xfrm>
          <a:prstGeom prst="rect">
            <a:avLst/>
          </a:prstGeom>
        </p:spPr>
      </p:pic>
    </p:spTree>
    <p:extLst>
      <p:ext uri="{BB962C8B-B14F-4D97-AF65-F5344CB8AC3E}">
        <p14:creationId xmlns:p14="http://schemas.microsoft.com/office/powerpoint/2010/main" val="323375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NYC Tech Talent Pipeline</a:t>
            </a:r>
          </a:p>
        </p:txBody>
      </p:sp>
      <p:sp>
        <p:nvSpPr>
          <p:cNvPr id="3" name="Content Placeholder 2"/>
          <p:cNvSpPr>
            <a:spLocks noGrp="1"/>
          </p:cNvSpPr>
          <p:nvPr>
            <p:ph idx="1"/>
          </p:nvPr>
        </p:nvSpPr>
        <p:spPr/>
        <p:txBody>
          <a:bodyPr/>
          <a:lstStyle/>
          <a:p>
            <a:r>
              <a:rPr lang="en-US" dirty="0"/>
              <a:t>Mentorship section can be used to  allow people to have access to people already in the industry and willing to spare some time with advice</a:t>
            </a:r>
          </a:p>
          <a:p>
            <a:r>
              <a:rPr lang="en-US" dirty="0"/>
              <a:t>Job Postings can be used to help people to learn what is out there and to have another avenue to search for help within</a:t>
            </a:r>
          </a:p>
          <a:p>
            <a:pPr marL="0" indent="0">
              <a:buNone/>
            </a:pPr>
            <a:r>
              <a:rPr lang="en-US" dirty="0"/>
              <a:t>Possible additions….</a:t>
            </a:r>
          </a:p>
          <a:p>
            <a:r>
              <a:rPr lang="en-US" dirty="0"/>
              <a:t>Add in college information and contacts for people to get advice from</a:t>
            </a:r>
          </a:p>
          <a:p>
            <a:r>
              <a:rPr lang="en-US" dirty="0"/>
              <a:t>Can also add in other learning sources for people to look into such as </a:t>
            </a:r>
            <a:r>
              <a:rPr lang="en-US" dirty="0" err="1"/>
              <a:t>stackoverflow</a:t>
            </a:r>
            <a:r>
              <a:rPr lang="en-US" dirty="0"/>
              <a:t>, </a:t>
            </a:r>
            <a:r>
              <a:rPr lang="en-US" dirty="0" err="1"/>
              <a:t>codeacdemy</a:t>
            </a:r>
            <a:r>
              <a:rPr lang="en-US" dirty="0"/>
              <a:t>, or even </a:t>
            </a:r>
            <a:r>
              <a:rPr lang="en-US" dirty="0" err="1"/>
              <a:t>youtube</a:t>
            </a:r>
            <a:endParaRPr lang="en-US" dirty="0"/>
          </a:p>
        </p:txBody>
      </p:sp>
    </p:spTree>
    <p:extLst>
      <p:ext uri="{BB962C8B-B14F-4D97-AF65-F5344CB8AC3E}">
        <p14:creationId xmlns:p14="http://schemas.microsoft.com/office/powerpoint/2010/main" val="1903392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247</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NYC Tech Talent Pipeline Android App</vt:lpstr>
      <vt:lpstr>NYC Tech Talent Pipeline</vt:lpstr>
      <vt:lpstr>NYC Tech Talent Pipeline</vt:lpstr>
      <vt:lpstr>NYV Tech Talent Pipeline</vt:lpstr>
      <vt:lpstr>NYC Tech Talent Pipeline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Tech Talent Pipeline Android App</dc:title>
  <dc:creator>wkpescherine</dc:creator>
  <cp:lastModifiedBy>wkpescherine</cp:lastModifiedBy>
  <cp:revision>6</cp:revision>
  <dcterms:created xsi:type="dcterms:W3CDTF">2017-02-21T03:41:21Z</dcterms:created>
  <dcterms:modified xsi:type="dcterms:W3CDTF">2017-02-21T04:14:31Z</dcterms:modified>
</cp:coreProperties>
</file>