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318" r:id="rId15"/>
  </p:sldIdLst>
  <p:sldSz cx="9144000" cy="6858000" type="screen4x3"/>
  <p:notesSz cx="6858000" cy="9144000"/>
  <p:embeddedFontLst>
    <p:embeddedFont>
      <p:font typeface="HY헤드라인M" pitchFamily="18" charset="-127"/>
      <p:regular r:id="rId17"/>
    </p:embeddedFont>
    <p:embeddedFont>
      <p:font typeface="Segoe UI Black" pitchFamily="34" charset="0"/>
      <p:bold r:id="rId18"/>
      <p:boldItalic r:id="rId19"/>
    </p:embeddedFont>
    <p:embeddedFont>
      <p:font typeface="Yoon 윤고딕 520_TT" charset="-127"/>
      <p:regular r:id="rId20"/>
    </p:embeddedFont>
    <p:embeddedFont>
      <p:font typeface="HY견고딕" pitchFamily="18" charset="-127"/>
      <p:regular r:id="rId21"/>
    </p:embeddedFont>
    <p:embeddedFont>
      <p:font typeface="맑은 고딕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9" autoAdjust="0"/>
    <p:restoredTop sz="87336" autoAdjust="0"/>
  </p:normalViewPr>
  <p:slideViewPr>
    <p:cSldViewPr>
      <p:cViewPr varScale="1">
        <p:scale>
          <a:sx n="73" d="100"/>
          <a:sy n="73" d="100"/>
        </p:scale>
        <p:origin x="-10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str1[10] = "string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!!";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str2[10]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5102" y="3150133"/>
            <a:ext cx="7644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4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Alice</a:t>
            </a:r>
            <a:r>
              <a:rPr lang="ko-KR" altLang="en-US" sz="4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문제</a:t>
            </a:r>
            <a:endParaRPr lang="en-US" altLang="ko-KR" sz="4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95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JungHo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[10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"^^");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7716</TotalTime>
  <Words>401</Words>
  <Application>Microsoft Office PowerPoint</Application>
  <PresentationFormat>화면 슬라이드 쇼(4:3)</PresentationFormat>
  <Paragraphs>266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굴림</vt:lpstr>
      <vt:lpstr>Arial</vt:lpstr>
      <vt:lpstr>HY헤드라인M</vt:lpstr>
      <vt:lpstr>Segoe UI Black</vt:lpstr>
      <vt:lpstr>Yoon 윤고딕 520_TT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A-04</cp:lastModifiedBy>
  <cp:revision>450</cp:revision>
  <dcterms:created xsi:type="dcterms:W3CDTF">2013-09-05T09:43:46Z</dcterms:created>
  <dcterms:modified xsi:type="dcterms:W3CDTF">2023-07-05T06:59:33Z</dcterms:modified>
</cp:coreProperties>
</file>