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61" r:id="rId3"/>
    <p:sldId id="262" r:id="rId4"/>
    <p:sldId id="263" r:id="rId5"/>
    <p:sldId id="259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39" autoAdjust="0"/>
    <p:restoredTop sz="86449" autoAdjust="0"/>
  </p:normalViewPr>
  <p:slideViewPr>
    <p:cSldViewPr>
      <p:cViewPr>
        <p:scale>
          <a:sx n="100" d="100"/>
          <a:sy n="100" d="100"/>
        </p:scale>
        <p:origin x="420" y="6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28" y="6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11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8C299-C340-4BC2-8679-3727175CC7E6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685706-5A1D-4FBC-8478-0381C629D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179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85706-5A1D-4FBC-8478-0381C629DDA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533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5BBFE-0568-4407-A494-6A3B2B63CC39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2579-20E5-4CED-BAED-008B89849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190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5BBFE-0568-4407-A494-6A3B2B63CC39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2579-20E5-4CED-BAED-008B89849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837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5BBFE-0568-4407-A494-6A3B2B63CC39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2579-20E5-4CED-BAED-008B89849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518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5BBFE-0568-4407-A494-6A3B2B63CC39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2579-20E5-4CED-BAED-008B89849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572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5BBFE-0568-4407-A494-6A3B2B63CC39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2579-20E5-4CED-BAED-008B89849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866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5BBFE-0568-4407-A494-6A3B2B63CC39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2579-20E5-4CED-BAED-008B89849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942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5BBFE-0568-4407-A494-6A3B2B63CC39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2579-20E5-4CED-BAED-008B89849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58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5BBFE-0568-4407-A494-6A3B2B63CC39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2579-20E5-4CED-BAED-008B89849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10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5BBFE-0568-4407-A494-6A3B2B63CC39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2579-20E5-4CED-BAED-008B89849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96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5BBFE-0568-4407-A494-6A3B2B63CC39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2579-20E5-4CED-BAED-008B89849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139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5BBFE-0568-4407-A494-6A3B2B63CC39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2579-20E5-4CED-BAED-008B89849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97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5BBFE-0568-4407-A494-6A3B2B63CC39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F2579-20E5-4CED-BAED-008B89849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12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별똥</a:t>
            </a: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별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 피하기 게임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852936"/>
            <a:ext cx="8229600" cy="144016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o-KR" altLang="en-US" sz="4000" b="1" dirty="0" smtClean="0">
                <a:latin typeface="HY신명조" pitchFamily="18" charset="-127"/>
                <a:ea typeface="HY신명조" pitchFamily="18" charset="-127"/>
              </a:rPr>
              <a:t>속도와 별의 개수가 변화되어 떨어지는 별을 캐릭터가 좌우로 피하는 게임</a:t>
            </a:r>
            <a:endParaRPr lang="en-US" altLang="ko-KR" sz="4000" b="1" dirty="0" smtClean="0">
              <a:latin typeface="HY신명조" pitchFamily="18" charset="-127"/>
              <a:ea typeface="HY신명조" pitchFamily="18" charset="-127"/>
            </a:endParaRPr>
          </a:p>
          <a:p>
            <a:pPr marL="0" indent="0">
              <a:buNone/>
            </a:pP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19133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419646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게임 기획내용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692696"/>
            <a:ext cx="5040560" cy="5472608"/>
          </a:xfrm>
        </p:spPr>
      </p:pic>
      <p:sp>
        <p:nvSpPr>
          <p:cNvPr id="7" name="TextBox 6"/>
          <p:cNvSpPr txBox="1"/>
          <p:nvPr/>
        </p:nvSpPr>
        <p:spPr>
          <a:xfrm>
            <a:off x="251520" y="76470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휴먼모음T" pitchFamily="18" charset="-127"/>
                <a:ea typeface="휴먼모음T" pitchFamily="18" charset="-127"/>
              </a:rPr>
              <a:t>게임 난이도 표시</a:t>
            </a:r>
            <a:endParaRPr lang="ko-KR" altLang="en-US" b="1" dirty="0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11" name="꺾인 연결선 10"/>
          <p:cNvCxnSpPr/>
          <p:nvPr/>
        </p:nvCxnSpPr>
        <p:spPr>
          <a:xfrm flipV="1">
            <a:off x="2195736" y="764704"/>
            <a:ext cx="1584176" cy="180000"/>
          </a:xfrm>
          <a:prstGeom prst="bentConnector3">
            <a:avLst/>
          </a:prstGeom>
          <a:ln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/>
          <p:nvPr/>
        </p:nvCxnSpPr>
        <p:spPr>
          <a:xfrm flipV="1">
            <a:off x="3347864" y="1052736"/>
            <a:ext cx="1872208" cy="391398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27584" y="1248435"/>
            <a:ext cx="25202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HY신명조" pitchFamily="18" charset="-127"/>
                <a:ea typeface="HY신명조" pitchFamily="18" charset="-127"/>
              </a:rPr>
              <a:t>1.</a:t>
            </a:r>
            <a:r>
              <a:rPr lang="ko-KR" altLang="en-US" b="1" dirty="0" smtClean="0">
                <a:latin typeface="HY신명조" pitchFamily="18" charset="-127"/>
                <a:ea typeface="HY신명조" pitchFamily="18" charset="-127"/>
              </a:rPr>
              <a:t>별똥별이 위에서부터 만들어져서 떨어짐</a:t>
            </a:r>
            <a:endParaRPr lang="en-US" altLang="ko-KR" b="1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b="1" dirty="0" smtClean="0">
                <a:latin typeface="HY신명조" pitchFamily="18" charset="-127"/>
                <a:ea typeface="HY신명조" pitchFamily="18" charset="-127"/>
              </a:rPr>
              <a:t>2.</a:t>
            </a:r>
            <a:r>
              <a:rPr lang="ko-KR" altLang="en-US" b="1" dirty="0" smtClean="0">
                <a:latin typeface="HY신명조" pitchFamily="18" charset="-127"/>
                <a:ea typeface="HY신명조" pitchFamily="18" charset="-127"/>
              </a:rPr>
              <a:t>난이도별 속도와 </a:t>
            </a:r>
            <a:r>
              <a:rPr lang="ko-KR" altLang="en-US" b="1" dirty="0" err="1" smtClean="0">
                <a:latin typeface="HY신명조" pitchFamily="18" charset="-127"/>
                <a:ea typeface="HY신명조" pitchFamily="18" charset="-127"/>
              </a:rPr>
              <a:t>갯수의</a:t>
            </a:r>
            <a:r>
              <a:rPr lang="ko-KR" altLang="en-US" b="1" dirty="0" smtClean="0">
                <a:latin typeface="HY신명조" pitchFamily="18" charset="-127"/>
                <a:ea typeface="HY신명조" pitchFamily="18" charset="-127"/>
              </a:rPr>
              <a:t> 차이를 줌</a:t>
            </a:r>
            <a:endParaRPr lang="en-US" altLang="ko-KR" b="1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b="1" dirty="0" smtClean="0">
                <a:latin typeface="HY신명조" pitchFamily="18" charset="-127"/>
                <a:ea typeface="HY신명조" pitchFamily="18" charset="-127"/>
              </a:rPr>
              <a:t>Ex) </a:t>
            </a:r>
            <a:r>
              <a:rPr lang="en-US" altLang="ko-KR" b="1" dirty="0">
                <a:latin typeface="HY신명조" pitchFamily="18" charset="-127"/>
                <a:ea typeface="HY신명조" pitchFamily="18" charset="-127"/>
              </a:rPr>
              <a:t>E</a:t>
            </a:r>
            <a:r>
              <a:rPr lang="en-US" altLang="ko-KR" b="1" dirty="0" smtClean="0">
                <a:latin typeface="HY신명조" pitchFamily="18" charset="-127"/>
                <a:ea typeface="HY신명조" pitchFamily="18" charset="-127"/>
              </a:rPr>
              <a:t>asy : 2</a:t>
            </a:r>
            <a:r>
              <a:rPr lang="ko-KR" altLang="en-US" b="1" dirty="0" smtClean="0">
                <a:latin typeface="HY신명조" pitchFamily="18" charset="-127"/>
                <a:ea typeface="HY신명조" pitchFamily="18" charset="-127"/>
              </a:rPr>
              <a:t>초에 </a:t>
            </a:r>
            <a:r>
              <a:rPr lang="ko-KR" altLang="en-US" b="1" dirty="0" err="1" smtClean="0">
                <a:latin typeface="HY신명조" pitchFamily="18" charset="-127"/>
                <a:ea typeface="HY신명조" pitchFamily="18" charset="-127"/>
              </a:rPr>
              <a:t>한칸씩</a:t>
            </a:r>
            <a:r>
              <a:rPr lang="ko-KR" altLang="en-US" b="1" dirty="0" smtClean="0">
                <a:latin typeface="HY신명조" pitchFamily="18" charset="-127"/>
                <a:ea typeface="HY신명조" pitchFamily="18" charset="-127"/>
              </a:rPr>
              <a:t> 떨어지며 </a:t>
            </a:r>
            <a:r>
              <a:rPr lang="ko-KR" altLang="en-US" b="1" dirty="0" err="1" smtClean="0">
                <a:latin typeface="HY신명조" pitchFamily="18" charset="-127"/>
                <a:ea typeface="HY신명조" pitchFamily="18" charset="-127"/>
              </a:rPr>
              <a:t>한줄에</a:t>
            </a:r>
            <a:r>
              <a:rPr lang="ko-KR" altLang="en-US" b="1" dirty="0" smtClean="0">
                <a:latin typeface="HY신명조" pitchFamily="18" charset="-127"/>
                <a:ea typeface="HY신명조" pitchFamily="18" charset="-127"/>
              </a:rPr>
              <a:t> 별이 </a:t>
            </a:r>
            <a:r>
              <a:rPr lang="en-US" altLang="ko-KR" b="1" dirty="0" smtClean="0">
                <a:latin typeface="HY신명조" pitchFamily="18" charset="-127"/>
                <a:ea typeface="HY신명조" pitchFamily="18" charset="-127"/>
              </a:rPr>
              <a:t>1~2</a:t>
            </a:r>
            <a:r>
              <a:rPr lang="ko-KR" altLang="en-US" b="1" dirty="0" smtClean="0">
                <a:latin typeface="HY신명조" pitchFamily="18" charset="-127"/>
                <a:ea typeface="HY신명조" pitchFamily="18" charset="-127"/>
              </a:rPr>
              <a:t>개 생성됨</a:t>
            </a:r>
            <a:endParaRPr lang="en-US" altLang="ko-KR" b="1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b="1" dirty="0" smtClean="0">
                <a:latin typeface="HY신명조" pitchFamily="18" charset="-127"/>
                <a:ea typeface="HY신명조" pitchFamily="18" charset="-127"/>
              </a:rPr>
              <a:t>Hell : 0.5</a:t>
            </a:r>
            <a:r>
              <a:rPr lang="ko-KR" altLang="en-US" b="1" dirty="0" smtClean="0">
                <a:latin typeface="HY신명조" pitchFamily="18" charset="-127"/>
                <a:ea typeface="HY신명조" pitchFamily="18" charset="-127"/>
              </a:rPr>
              <a:t>초</a:t>
            </a:r>
            <a:r>
              <a:rPr lang="ko-KR" altLang="en-US" b="1" dirty="0">
                <a:latin typeface="HY신명조" pitchFamily="18" charset="-127"/>
                <a:ea typeface="HY신명조" pitchFamily="18" charset="-127"/>
              </a:rPr>
              <a:t>에</a:t>
            </a:r>
            <a:r>
              <a:rPr lang="ko-KR" altLang="en-US" b="1" dirty="0" smtClean="0">
                <a:latin typeface="HY신명조" pitchFamily="18" charset="-127"/>
                <a:ea typeface="HY신명조" pitchFamily="18" charset="-127"/>
              </a:rPr>
              <a:t> </a:t>
            </a:r>
            <a:r>
              <a:rPr lang="ko-KR" altLang="en-US" b="1" dirty="0" err="1" smtClean="0">
                <a:latin typeface="HY신명조" pitchFamily="18" charset="-127"/>
                <a:ea typeface="HY신명조" pitchFamily="18" charset="-127"/>
              </a:rPr>
              <a:t>한칸씩</a:t>
            </a:r>
            <a:r>
              <a:rPr lang="ko-KR" altLang="en-US" b="1" dirty="0" smtClean="0">
                <a:latin typeface="HY신명조" pitchFamily="18" charset="-127"/>
                <a:ea typeface="HY신명조" pitchFamily="18" charset="-127"/>
              </a:rPr>
              <a:t> 떨어지며 </a:t>
            </a:r>
            <a:r>
              <a:rPr lang="ko-KR" altLang="en-US" b="1" dirty="0" err="1" smtClean="0">
                <a:latin typeface="HY신명조" pitchFamily="18" charset="-127"/>
                <a:ea typeface="HY신명조" pitchFamily="18" charset="-127"/>
              </a:rPr>
              <a:t>한줄에</a:t>
            </a:r>
            <a:r>
              <a:rPr lang="ko-KR" altLang="en-US" b="1" dirty="0" smtClean="0">
                <a:latin typeface="HY신명조" pitchFamily="18" charset="-127"/>
                <a:ea typeface="HY신명조" pitchFamily="18" charset="-127"/>
              </a:rPr>
              <a:t> 별이 </a:t>
            </a:r>
            <a:r>
              <a:rPr lang="ko-KR" altLang="en-US" b="1" dirty="0" err="1" smtClean="0">
                <a:latin typeface="HY신명조" pitchFamily="18" charset="-127"/>
                <a:ea typeface="HY신명조" pitchFamily="18" charset="-127"/>
              </a:rPr>
              <a:t>없는곳이</a:t>
            </a:r>
            <a:r>
              <a:rPr lang="ko-KR" altLang="en-US" b="1" dirty="0" smtClean="0">
                <a:latin typeface="HY신명조" pitchFamily="18" charset="-127"/>
                <a:ea typeface="HY신명조" pitchFamily="18" charset="-127"/>
              </a:rPr>
              <a:t> </a:t>
            </a:r>
            <a:r>
              <a:rPr lang="en-US" altLang="ko-KR" b="1" dirty="0" smtClean="0">
                <a:latin typeface="HY신명조" pitchFamily="18" charset="-127"/>
                <a:ea typeface="HY신명조" pitchFamily="18" charset="-127"/>
              </a:rPr>
              <a:t>2~3</a:t>
            </a:r>
            <a:r>
              <a:rPr lang="ko-KR" altLang="en-US" b="1" dirty="0" smtClean="0">
                <a:latin typeface="HY신명조" pitchFamily="18" charset="-127"/>
                <a:ea typeface="HY신명조" pitchFamily="18" charset="-127"/>
              </a:rPr>
              <a:t>군대만 있음</a:t>
            </a:r>
            <a:r>
              <a:rPr lang="en-US" altLang="ko-KR" b="1" dirty="0" smtClean="0">
                <a:latin typeface="HY신명조" pitchFamily="18" charset="-127"/>
                <a:ea typeface="HY신명조" pitchFamily="18" charset="-127"/>
              </a:rPr>
              <a:t> </a:t>
            </a:r>
            <a:endParaRPr lang="ko-KR" altLang="en-US" b="1" dirty="0">
              <a:latin typeface="HY신명조" pitchFamily="18" charset="-127"/>
              <a:ea typeface="HY신명조" pitchFamily="18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3347864" y="4797152"/>
            <a:ext cx="79208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27584" y="4659213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latin typeface="HY신명조" pitchFamily="18" charset="-127"/>
                <a:ea typeface="HY신명조" pitchFamily="18" charset="-127"/>
              </a:rPr>
              <a:t>맵의</a:t>
            </a:r>
            <a:r>
              <a:rPr lang="ko-KR" altLang="en-US" b="1" dirty="0" smtClean="0">
                <a:latin typeface="HY신명조" pitchFamily="18" charset="-127"/>
                <a:ea typeface="HY신명조" pitchFamily="18" charset="-127"/>
              </a:rPr>
              <a:t> 양쪽 끝은 벽으로 표시함</a:t>
            </a:r>
            <a:endParaRPr lang="ko-KR" altLang="en-US" b="1" dirty="0">
              <a:latin typeface="HY신명조" pitchFamily="18" charset="-127"/>
              <a:ea typeface="HY신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249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500" t="51736" r="19494" b="4350"/>
          <a:stretch/>
        </p:blipFill>
        <p:spPr>
          <a:xfrm>
            <a:off x="3995936" y="260648"/>
            <a:ext cx="4392488" cy="2880321"/>
          </a:xfrm>
        </p:spPr>
      </p:pic>
      <p:cxnSp>
        <p:nvCxnSpPr>
          <p:cNvPr id="6" name="꺾인 연결선 5"/>
          <p:cNvCxnSpPr/>
          <p:nvPr/>
        </p:nvCxnSpPr>
        <p:spPr>
          <a:xfrm>
            <a:off x="3347864" y="1106160"/>
            <a:ext cx="2880320" cy="1314728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7704" y="188640"/>
            <a:ext cx="33123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HY신명조" pitchFamily="18" charset="-127"/>
                <a:ea typeface="HY신명조" pitchFamily="18" charset="-127"/>
              </a:rPr>
              <a:t>1.</a:t>
            </a:r>
            <a:r>
              <a:rPr lang="ko-KR" altLang="en-US" b="1" dirty="0" smtClean="0">
                <a:latin typeface="HY신명조" pitchFamily="18" charset="-127"/>
                <a:ea typeface="HY신명조" pitchFamily="18" charset="-127"/>
              </a:rPr>
              <a:t>캐릭터 </a:t>
            </a:r>
            <a:r>
              <a:rPr lang="ko-KR" altLang="en-US" b="1" dirty="0">
                <a:latin typeface="HY신명조" pitchFamily="18" charset="-127"/>
                <a:ea typeface="HY신명조" pitchFamily="18" charset="-127"/>
              </a:rPr>
              <a:t>위치는 </a:t>
            </a:r>
            <a:r>
              <a:rPr lang="ko-KR" altLang="en-US" b="1" dirty="0" err="1" smtClean="0">
                <a:latin typeface="HY신명조" pitchFamily="18" charset="-127"/>
                <a:ea typeface="HY신명조" pitchFamily="18" charset="-127"/>
              </a:rPr>
              <a:t>맵의</a:t>
            </a:r>
            <a:r>
              <a:rPr lang="ko-KR" altLang="en-US" b="1" dirty="0" smtClean="0">
                <a:latin typeface="HY신명조" pitchFamily="18" charset="-127"/>
                <a:ea typeface="HY신명조" pitchFamily="18" charset="-127"/>
              </a:rPr>
              <a:t> </a:t>
            </a:r>
            <a:r>
              <a:rPr lang="ko-KR" altLang="en-US" b="1" dirty="0" err="1" smtClean="0">
                <a:latin typeface="HY신명조" pitchFamily="18" charset="-127"/>
                <a:ea typeface="HY신명조" pitchFamily="18" charset="-127"/>
              </a:rPr>
              <a:t>맨아래에</a:t>
            </a:r>
            <a:r>
              <a:rPr lang="ko-KR" altLang="en-US" b="1" dirty="0" smtClean="0">
                <a:latin typeface="HY신명조" pitchFamily="18" charset="-127"/>
                <a:ea typeface="HY신명조" pitchFamily="18" charset="-127"/>
              </a:rPr>
              <a:t> 있</a:t>
            </a:r>
            <a:r>
              <a:rPr lang="ko-KR" altLang="en-US" b="1" dirty="0">
                <a:latin typeface="HY신명조" pitchFamily="18" charset="-127"/>
                <a:ea typeface="HY신명조" pitchFamily="18" charset="-127"/>
              </a:rPr>
              <a:t>음</a:t>
            </a:r>
            <a:r>
              <a:rPr lang="ko-KR" altLang="en-US" b="1" dirty="0" smtClean="0">
                <a:latin typeface="HY신명조" pitchFamily="18" charset="-127"/>
                <a:ea typeface="HY신명조" pitchFamily="18" charset="-127"/>
              </a:rPr>
              <a:t> </a:t>
            </a:r>
            <a:endParaRPr lang="en-US" altLang="ko-KR" b="1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b="1" dirty="0" smtClean="0">
                <a:latin typeface="HY신명조" pitchFamily="18" charset="-127"/>
                <a:ea typeface="HY신명조" pitchFamily="18" charset="-127"/>
              </a:rPr>
              <a:t>2.</a:t>
            </a:r>
            <a:r>
              <a:rPr lang="ko-KR" altLang="en-US" b="1" dirty="0" smtClean="0">
                <a:latin typeface="HY신명조" pitchFamily="18" charset="-127"/>
                <a:ea typeface="HY신명조" pitchFamily="18" charset="-127"/>
              </a:rPr>
              <a:t>좌우로만 </a:t>
            </a:r>
            <a:r>
              <a:rPr lang="ko-KR" altLang="en-US" b="1" dirty="0">
                <a:latin typeface="HY신명조" pitchFamily="18" charset="-127"/>
                <a:ea typeface="HY신명조" pitchFamily="18" charset="-127"/>
              </a:rPr>
              <a:t>움직일 수 </a:t>
            </a:r>
            <a:r>
              <a:rPr lang="ko-KR" altLang="en-US" b="1" dirty="0" smtClean="0">
                <a:latin typeface="HY신명조" pitchFamily="18" charset="-127"/>
                <a:ea typeface="HY신명조" pitchFamily="18" charset="-127"/>
              </a:rPr>
              <a:t>있고 별이 옆에 있어도 </a:t>
            </a:r>
            <a:r>
              <a:rPr lang="ko-KR" altLang="en-US" b="1" dirty="0" err="1" smtClean="0">
                <a:latin typeface="HY신명조" pitchFamily="18" charset="-127"/>
                <a:ea typeface="HY신명조" pitchFamily="18" charset="-127"/>
              </a:rPr>
              <a:t>움질일</a:t>
            </a:r>
            <a:r>
              <a:rPr lang="ko-KR" altLang="en-US" b="1" dirty="0" smtClean="0">
                <a:latin typeface="HY신명조" pitchFamily="18" charset="-127"/>
                <a:ea typeface="HY신명조" pitchFamily="18" charset="-127"/>
              </a:rPr>
              <a:t> 수 있음</a:t>
            </a:r>
            <a:endParaRPr lang="en-US" altLang="ko-KR" b="1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b="1" dirty="0" smtClean="0">
                <a:latin typeface="HY신명조" pitchFamily="18" charset="-127"/>
                <a:ea typeface="HY신명조" pitchFamily="18" charset="-127"/>
              </a:rPr>
              <a:t>3.</a:t>
            </a:r>
            <a:r>
              <a:rPr lang="ko-KR" altLang="en-US" b="1" dirty="0" smtClean="0">
                <a:latin typeface="HY신명조" pitchFamily="18" charset="-127"/>
                <a:ea typeface="HY신명조" pitchFamily="18" charset="-127"/>
              </a:rPr>
              <a:t>머리에 별이 떨어지면 게임 끝</a:t>
            </a:r>
            <a:endParaRPr lang="ko-KR" altLang="en-US" b="1" dirty="0">
              <a:latin typeface="HY신명조" pitchFamily="18" charset="-127"/>
              <a:ea typeface="HY신명조" pitchFamily="18" charset="-127"/>
            </a:endParaRPr>
          </a:p>
          <a:p>
            <a:endParaRPr lang="ko-KR" altLang="en-US" dirty="0"/>
          </a:p>
        </p:txBody>
      </p:sp>
      <p:cxnSp>
        <p:nvCxnSpPr>
          <p:cNvPr id="10" name="꺾인 연결선 9"/>
          <p:cNvCxnSpPr/>
          <p:nvPr/>
        </p:nvCxnSpPr>
        <p:spPr>
          <a:xfrm flipV="1">
            <a:off x="3470072" y="2636912"/>
            <a:ext cx="1101928" cy="576064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520" y="2889810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HY신명조" pitchFamily="18" charset="-127"/>
                <a:ea typeface="HY신명조" pitchFamily="18" charset="-127"/>
              </a:rPr>
              <a:t>별이 바닥에서 없어지면 </a:t>
            </a:r>
            <a:r>
              <a:rPr lang="ko-KR" altLang="en-US" b="1" dirty="0" err="1" smtClean="0">
                <a:latin typeface="HY신명조" pitchFamily="18" charset="-127"/>
                <a:ea typeface="HY신명조" pitchFamily="18" charset="-127"/>
              </a:rPr>
              <a:t>갯수당</a:t>
            </a:r>
            <a:r>
              <a:rPr lang="ko-KR" altLang="en-US" b="1" dirty="0" smtClean="0">
                <a:latin typeface="HY신명조" pitchFamily="18" charset="-127"/>
                <a:ea typeface="HY신명조" pitchFamily="18" charset="-127"/>
              </a:rPr>
              <a:t> </a:t>
            </a:r>
            <a:r>
              <a:rPr lang="en-US" altLang="ko-KR" b="1" dirty="0" smtClean="0">
                <a:latin typeface="HY신명조" pitchFamily="18" charset="-127"/>
                <a:ea typeface="HY신명조" pitchFamily="18" charset="-127"/>
              </a:rPr>
              <a:t>1</a:t>
            </a:r>
            <a:r>
              <a:rPr lang="ko-KR" altLang="en-US" b="1" dirty="0" smtClean="0">
                <a:latin typeface="HY신명조" pitchFamily="18" charset="-127"/>
                <a:ea typeface="HY신명조" pitchFamily="18" charset="-127"/>
              </a:rPr>
              <a:t>점씩 계산을 함</a:t>
            </a:r>
            <a:endParaRPr lang="ko-KR" altLang="en-US" b="1" dirty="0">
              <a:latin typeface="HY신명조" pitchFamily="18" charset="-127"/>
              <a:ea typeface="HY신명조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717032"/>
            <a:ext cx="3752613" cy="211484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717032"/>
            <a:ext cx="3734321" cy="211484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553520" y="6021288"/>
            <a:ext cx="1578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휴먼모음T" pitchFamily="18" charset="-127"/>
                <a:ea typeface="휴먼모음T" pitchFamily="18" charset="-127"/>
              </a:rPr>
              <a:t>메뉴 화면</a:t>
            </a:r>
            <a:endParaRPr lang="ko-KR" altLang="en-US" sz="24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92080" y="6021288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휴먼모음T" pitchFamily="18" charset="-127"/>
                <a:ea typeface="휴먼모음T" pitchFamily="18" charset="-127"/>
              </a:rPr>
              <a:t>난이도 조절 화면</a:t>
            </a:r>
            <a:endParaRPr lang="ko-KR" altLang="en-US" sz="2400" dirty="0"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774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필요한 기능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프로그래머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608512"/>
          </a:xfrm>
        </p:spPr>
        <p:txBody>
          <a:bodyPr>
            <a:normAutofit/>
          </a:bodyPr>
          <a:lstStyle/>
          <a:p>
            <a:r>
              <a:rPr lang="en-US" altLang="ko-KR" sz="1600" b="1" dirty="0" smtClean="0">
                <a:latin typeface="HY신명조" pitchFamily="18" charset="-127"/>
                <a:ea typeface="HY신명조" pitchFamily="18" charset="-127"/>
              </a:rPr>
              <a:t>1.</a:t>
            </a:r>
            <a:r>
              <a:rPr lang="ko-KR" altLang="en-US" sz="1600" b="1" dirty="0" err="1" smtClean="0">
                <a:latin typeface="HY신명조" pitchFamily="18" charset="-127"/>
                <a:ea typeface="HY신명조" pitchFamily="18" charset="-127"/>
              </a:rPr>
              <a:t>맵의</a:t>
            </a:r>
            <a:r>
              <a:rPr lang="ko-KR" altLang="en-US" sz="1600" b="1" dirty="0" smtClean="0">
                <a:latin typeface="HY신명조" pitchFamily="18" charset="-127"/>
                <a:ea typeface="HY신명조" pitchFamily="18" charset="-127"/>
              </a:rPr>
              <a:t> 크기를 정한다</a:t>
            </a:r>
            <a:r>
              <a:rPr lang="en-US" altLang="ko-KR" sz="1600" b="1" dirty="0" smtClean="0">
                <a:latin typeface="HY신명조" pitchFamily="18" charset="-127"/>
                <a:ea typeface="HY신명조" pitchFamily="18" charset="-127"/>
              </a:rPr>
              <a:t>(</a:t>
            </a:r>
            <a:r>
              <a:rPr lang="ko-KR" altLang="en-US" sz="1600" b="1" dirty="0" smtClean="0">
                <a:latin typeface="HY신명조" pitchFamily="18" charset="-127"/>
                <a:ea typeface="HY신명조" pitchFamily="18" charset="-127"/>
              </a:rPr>
              <a:t>배열을 그린다</a:t>
            </a:r>
            <a:r>
              <a:rPr lang="en-US" altLang="ko-KR" sz="1600" b="1" dirty="0" smtClean="0">
                <a:latin typeface="HY신명조" pitchFamily="18" charset="-127"/>
                <a:ea typeface="HY신명조" pitchFamily="18" charset="-127"/>
              </a:rPr>
              <a:t>)</a:t>
            </a:r>
          </a:p>
          <a:p>
            <a:r>
              <a:rPr lang="en-US" altLang="ko-KR" sz="1600" b="1" dirty="0" smtClean="0">
                <a:latin typeface="HY신명조" pitchFamily="18" charset="-127"/>
                <a:ea typeface="HY신명조" pitchFamily="18" charset="-127"/>
              </a:rPr>
              <a:t>2.</a:t>
            </a:r>
            <a:r>
              <a:rPr lang="ko-KR" altLang="en-US" sz="1600" b="1" dirty="0" err="1" smtClean="0">
                <a:latin typeface="HY신명조" pitchFamily="18" charset="-127"/>
                <a:ea typeface="HY신명조" pitchFamily="18" charset="-127"/>
              </a:rPr>
              <a:t>맵위에</a:t>
            </a:r>
            <a:r>
              <a:rPr lang="ko-KR" altLang="en-US" sz="1600" b="1" dirty="0" smtClean="0">
                <a:latin typeface="HY신명조" pitchFamily="18" charset="-127"/>
                <a:ea typeface="HY신명조" pitchFamily="18" charset="-127"/>
              </a:rPr>
              <a:t> 난이도를 표시한다</a:t>
            </a:r>
            <a:endParaRPr lang="en-US" altLang="ko-KR" sz="1600" b="1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sz="1600" b="1" dirty="0" smtClean="0">
                <a:latin typeface="HY신명조" pitchFamily="18" charset="-127"/>
                <a:ea typeface="HY신명조" pitchFamily="18" charset="-127"/>
              </a:rPr>
              <a:t>3.</a:t>
            </a:r>
            <a:r>
              <a:rPr lang="ko-KR" altLang="en-US" sz="1600" b="1" dirty="0" err="1" smtClean="0">
                <a:latin typeface="HY신명조" pitchFamily="18" charset="-127"/>
                <a:ea typeface="HY신명조" pitchFamily="18" charset="-127"/>
              </a:rPr>
              <a:t>맵</a:t>
            </a:r>
            <a:r>
              <a:rPr lang="ko-KR" altLang="en-US" sz="1600" b="1" dirty="0" smtClean="0">
                <a:latin typeface="HY신명조" pitchFamily="18" charset="-127"/>
                <a:ea typeface="HY신명조" pitchFamily="18" charset="-127"/>
              </a:rPr>
              <a:t> 아래에 스코어를 표시한다</a:t>
            </a:r>
            <a:endParaRPr lang="en-US" altLang="ko-KR" sz="1600" b="1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sz="1600" b="1" dirty="0" smtClean="0">
                <a:latin typeface="HY신명조" pitchFamily="18" charset="-127"/>
                <a:ea typeface="HY신명조" pitchFamily="18" charset="-127"/>
              </a:rPr>
              <a:t>4.</a:t>
            </a:r>
            <a:r>
              <a:rPr lang="ko-KR" altLang="en-US" sz="1600" b="1" dirty="0" err="1" smtClean="0">
                <a:latin typeface="HY신명조" pitchFamily="18" charset="-127"/>
                <a:ea typeface="HY신명조" pitchFamily="18" charset="-127"/>
              </a:rPr>
              <a:t>맵의</a:t>
            </a:r>
            <a:r>
              <a:rPr lang="ko-KR" altLang="en-US" sz="1600" b="1" dirty="0">
                <a:latin typeface="HY신명조" pitchFamily="18" charset="-127"/>
                <a:ea typeface="HY신명조" pitchFamily="18" charset="-127"/>
              </a:rPr>
              <a:t> </a:t>
            </a:r>
            <a:r>
              <a:rPr lang="en-US" altLang="ko-KR" sz="1600" b="1" dirty="0" smtClean="0">
                <a:latin typeface="HY신명조" pitchFamily="18" charset="-127"/>
                <a:ea typeface="HY신명조" pitchFamily="18" charset="-127"/>
              </a:rPr>
              <a:t>x=0 &amp;&amp; x=width</a:t>
            </a:r>
            <a:r>
              <a:rPr lang="ko-KR" altLang="en-US" sz="1600" b="1" dirty="0" smtClean="0">
                <a:latin typeface="HY신명조" pitchFamily="18" charset="-127"/>
                <a:ea typeface="HY신명조" pitchFamily="18" charset="-127"/>
              </a:rPr>
              <a:t>는 벽으로 그린다</a:t>
            </a:r>
            <a:r>
              <a:rPr lang="en-US" altLang="ko-KR" sz="1600" b="1" dirty="0" smtClean="0">
                <a:latin typeface="HY신명조" pitchFamily="18" charset="-127"/>
                <a:ea typeface="HY신명조" pitchFamily="18" charset="-127"/>
              </a:rPr>
              <a:t> </a:t>
            </a:r>
          </a:p>
          <a:p>
            <a:r>
              <a:rPr lang="en-US" altLang="ko-KR" sz="1600" b="1" dirty="0" smtClean="0">
                <a:latin typeface="HY신명조" pitchFamily="18" charset="-127"/>
                <a:ea typeface="HY신명조" pitchFamily="18" charset="-127"/>
              </a:rPr>
              <a:t>5.y==0</a:t>
            </a:r>
            <a:r>
              <a:rPr lang="ko-KR" altLang="en-US" sz="1600" b="1" dirty="0" smtClean="0">
                <a:latin typeface="HY신명조" pitchFamily="18" charset="-127"/>
                <a:ea typeface="HY신명조" pitchFamily="18" charset="-127"/>
              </a:rPr>
              <a:t>이고 </a:t>
            </a:r>
            <a:r>
              <a:rPr lang="en-US" altLang="ko-KR" sz="1600" b="1" dirty="0" smtClean="0">
                <a:latin typeface="HY신명조" pitchFamily="18" charset="-127"/>
                <a:ea typeface="HY신명조" pitchFamily="18" charset="-127"/>
              </a:rPr>
              <a:t>x</a:t>
            </a:r>
            <a:r>
              <a:rPr lang="ko-KR" altLang="en-US" sz="1600" b="1" dirty="0" smtClean="0">
                <a:latin typeface="HY신명조" pitchFamily="18" charset="-127"/>
                <a:ea typeface="HY신명조" pitchFamily="18" charset="-127"/>
              </a:rPr>
              <a:t>가 </a:t>
            </a:r>
            <a:r>
              <a:rPr lang="ko-KR" altLang="en-US" sz="1600" b="1" dirty="0" err="1" smtClean="0">
                <a:latin typeface="HY신명조" pitchFamily="18" charset="-127"/>
                <a:ea typeface="HY신명조" pitchFamily="18" charset="-127"/>
              </a:rPr>
              <a:t>벽외에</a:t>
            </a:r>
            <a:r>
              <a:rPr lang="ko-KR" altLang="en-US" sz="1600" b="1" dirty="0" smtClean="0">
                <a:latin typeface="HY신명조" pitchFamily="18" charset="-127"/>
                <a:ea typeface="HY신명조" pitchFamily="18" charset="-127"/>
              </a:rPr>
              <a:t> 다른 </a:t>
            </a:r>
            <a:r>
              <a:rPr lang="en-US" altLang="ko-KR" sz="1600" b="1" dirty="0" smtClean="0">
                <a:latin typeface="HY신명조" pitchFamily="18" charset="-127"/>
                <a:ea typeface="HY신명조" pitchFamily="18" charset="-127"/>
              </a:rPr>
              <a:t>x</a:t>
            </a:r>
            <a:r>
              <a:rPr lang="ko-KR" altLang="en-US" sz="1600" b="1" dirty="0" smtClean="0">
                <a:latin typeface="HY신명조" pitchFamily="18" charset="-127"/>
                <a:ea typeface="HY신명조" pitchFamily="18" charset="-127"/>
              </a:rPr>
              <a:t>좌표에 랜덤으로 </a:t>
            </a:r>
            <a:r>
              <a:rPr lang="ko-KR" altLang="en-US" sz="1600" b="1" dirty="0" smtClean="0">
                <a:latin typeface="휴먼모음T" pitchFamily="18" charset="-127"/>
                <a:ea typeface="휴먼모음T" pitchFamily="18" charset="-127"/>
              </a:rPr>
              <a:t>☆</a:t>
            </a:r>
            <a:r>
              <a:rPr lang="ko-KR" altLang="en-US" sz="1600" b="1" dirty="0" err="1" smtClean="0">
                <a:latin typeface="HY신명조" pitchFamily="18" charset="-127"/>
                <a:ea typeface="HY신명조" pitchFamily="18" charset="-127"/>
              </a:rPr>
              <a:t>을생성되게</a:t>
            </a:r>
            <a:r>
              <a:rPr lang="ko-KR" altLang="en-US" sz="1600" b="1" dirty="0" smtClean="0">
                <a:latin typeface="HY신명조" pitchFamily="18" charset="-127"/>
                <a:ea typeface="HY신명조" pitchFamily="18" charset="-127"/>
              </a:rPr>
              <a:t> 한다</a:t>
            </a:r>
            <a:endParaRPr lang="en-US" altLang="ko-KR" sz="1600" b="1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sz="1600" b="1" dirty="0" smtClean="0">
                <a:latin typeface="HY신명조" pitchFamily="18" charset="-127"/>
                <a:ea typeface="HY신명조" pitchFamily="18" charset="-127"/>
              </a:rPr>
              <a:t>6.x</a:t>
            </a:r>
            <a:r>
              <a:rPr lang="ko-KR" altLang="en-US" sz="1600" b="1" dirty="0" smtClean="0">
                <a:latin typeface="HY신명조" pitchFamily="18" charset="-127"/>
                <a:ea typeface="HY신명조" pitchFamily="18" charset="-127"/>
              </a:rPr>
              <a:t>좌표에 랜덤으로 생성된 </a:t>
            </a:r>
            <a:r>
              <a:rPr lang="en-US" altLang="ko-KR" sz="1600" b="1" dirty="0" smtClean="0">
                <a:latin typeface="HY신명조" pitchFamily="18" charset="-127"/>
                <a:ea typeface="HY신명조" pitchFamily="18" charset="-127"/>
              </a:rPr>
              <a:t>y</a:t>
            </a:r>
            <a:r>
              <a:rPr lang="ko-KR" altLang="en-US" sz="1600" b="1" dirty="0" smtClean="0">
                <a:latin typeface="HY신명조" pitchFamily="18" charset="-127"/>
                <a:ea typeface="HY신명조" pitchFamily="18" charset="-127"/>
              </a:rPr>
              <a:t>열을 </a:t>
            </a:r>
            <a:r>
              <a:rPr lang="ko-KR" altLang="en-US" sz="1600" b="1" dirty="0" err="1" smtClean="0">
                <a:latin typeface="HY신명조" pitchFamily="18" charset="-127"/>
                <a:ea typeface="HY신명조" pitchFamily="18" charset="-127"/>
              </a:rPr>
              <a:t>첫번째</a:t>
            </a:r>
            <a:r>
              <a:rPr lang="ko-KR" altLang="en-US" sz="1600" b="1" dirty="0" smtClean="0">
                <a:latin typeface="HY신명조" pitchFamily="18" charset="-127"/>
                <a:ea typeface="HY신명조" pitchFamily="18" charset="-127"/>
              </a:rPr>
              <a:t> 배열로 저장한다</a:t>
            </a:r>
            <a:endParaRPr lang="en-US" altLang="ko-KR" sz="1600" b="1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sz="1600" b="1" dirty="0">
                <a:latin typeface="HY신명조" pitchFamily="18" charset="-127"/>
                <a:ea typeface="HY신명조" pitchFamily="18" charset="-127"/>
              </a:rPr>
              <a:t>7</a:t>
            </a:r>
            <a:r>
              <a:rPr lang="en-US" altLang="ko-KR" sz="1600" b="1" dirty="0" smtClean="0">
                <a:latin typeface="HY신명조" pitchFamily="18" charset="-127"/>
                <a:ea typeface="HY신명조" pitchFamily="18" charset="-127"/>
              </a:rPr>
              <a:t>.</a:t>
            </a:r>
            <a:r>
              <a:rPr lang="ko-KR" altLang="en-US" sz="1600" b="1" dirty="0" smtClean="0">
                <a:latin typeface="HY신명조" pitchFamily="18" charset="-127"/>
                <a:ea typeface="HY신명조" pitchFamily="18" charset="-127"/>
              </a:rPr>
              <a:t>일정시간이 지나면 </a:t>
            </a:r>
            <a:r>
              <a:rPr lang="ko-KR" altLang="en-US" sz="1600" b="1" dirty="0" err="1" smtClean="0">
                <a:latin typeface="HY신명조" pitchFamily="18" charset="-127"/>
                <a:ea typeface="HY신명조" pitchFamily="18" charset="-127"/>
              </a:rPr>
              <a:t>별이생성된</a:t>
            </a:r>
            <a:r>
              <a:rPr lang="ko-KR" altLang="en-US" sz="1600" b="1" dirty="0" smtClean="0">
                <a:latin typeface="HY신명조" pitchFamily="18" charset="-127"/>
                <a:ea typeface="HY신명조" pitchFamily="18" charset="-127"/>
              </a:rPr>
              <a:t> 배열에 </a:t>
            </a:r>
            <a:r>
              <a:rPr lang="en-US" altLang="ko-KR" sz="1600" b="1" dirty="0" smtClean="0">
                <a:latin typeface="HY신명조" pitchFamily="18" charset="-127"/>
                <a:ea typeface="HY신명조" pitchFamily="18" charset="-127"/>
              </a:rPr>
              <a:t>y++</a:t>
            </a:r>
            <a:r>
              <a:rPr lang="ko-KR" altLang="en-US" sz="1600" b="1" dirty="0" smtClean="0">
                <a:latin typeface="HY신명조" pitchFamily="18" charset="-127"/>
                <a:ea typeface="HY신명조" pitchFamily="18" charset="-127"/>
              </a:rPr>
              <a:t>을 한다</a:t>
            </a:r>
            <a:endParaRPr lang="en-US" altLang="ko-KR" sz="1600" b="1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sz="1600" b="1" dirty="0">
                <a:latin typeface="HY신명조" pitchFamily="18" charset="-127"/>
                <a:ea typeface="HY신명조" pitchFamily="18" charset="-127"/>
              </a:rPr>
              <a:t>8</a:t>
            </a:r>
            <a:r>
              <a:rPr lang="en-US" altLang="ko-KR" sz="1600" b="1" dirty="0" smtClean="0">
                <a:latin typeface="HY신명조" pitchFamily="18" charset="-127"/>
                <a:ea typeface="HY신명조" pitchFamily="18" charset="-127"/>
              </a:rPr>
              <a:t>.</a:t>
            </a:r>
            <a:r>
              <a:rPr lang="ko-KR" altLang="en-US" sz="1600" b="1" dirty="0" err="1" smtClean="0">
                <a:latin typeface="HY신명조" pitchFamily="18" charset="-127"/>
                <a:ea typeface="HY신명조" pitchFamily="18" charset="-127"/>
              </a:rPr>
              <a:t>맵의</a:t>
            </a:r>
            <a:r>
              <a:rPr lang="ko-KR" altLang="en-US" sz="1600" b="1" dirty="0" smtClean="0">
                <a:latin typeface="HY신명조" pitchFamily="18" charset="-127"/>
                <a:ea typeface="HY신명조" pitchFamily="18" charset="-127"/>
              </a:rPr>
              <a:t> </a:t>
            </a:r>
            <a:r>
              <a:rPr lang="en-US" altLang="ko-KR" sz="1600" b="1" dirty="0" smtClean="0">
                <a:latin typeface="HY신명조" pitchFamily="18" charset="-127"/>
                <a:ea typeface="HY신명조" pitchFamily="18" charset="-127"/>
              </a:rPr>
              <a:t>height</a:t>
            </a:r>
            <a:r>
              <a:rPr lang="ko-KR" altLang="en-US" sz="1600" b="1" dirty="0" smtClean="0">
                <a:latin typeface="HY신명조" pitchFamily="18" charset="-127"/>
                <a:ea typeface="HY신명조" pitchFamily="18" charset="-127"/>
              </a:rPr>
              <a:t>까지 반복한다</a:t>
            </a:r>
            <a:endParaRPr lang="en-US" altLang="ko-KR" sz="1600" b="1" dirty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sz="1600" b="1" dirty="0" smtClean="0">
                <a:latin typeface="HY신명조" pitchFamily="18" charset="-127"/>
                <a:ea typeface="HY신명조" pitchFamily="18" charset="-127"/>
              </a:rPr>
              <a:t>9.</a:t>
            </a:r>
            <a:r>
              <a:rPr lang="ko-KR" altLang="en-US" sz="1600" b="1" dirty="0" smtClean="0">
                <a:latin typeface="HY신명조" pitchFamily="18" charset="-127"/>
                <a:ea typeface="HY신명조" pitchFamily="18" charset="-127"/>
              </a:rPr>
              <a:t>별이 여러 개 생길 수 있는 식 과 </a:t>
            </a:r>
            <a:r>
              <a:rPr lang="en-US" altLang="ko-KR" sz="1600" b="1" dirty="0" smtClean="0">
                <a:latin typeface="HY신명조" pitchFamily="18" charset="-127"/>
                <a:ea typeface="HY신명조" pitchFamily="18" charset="-127"/>
              </a:rPr>
              <a:t>y++</a:t>
            </a:r>
            <a:r>
              <a:rPr lang="ko-KR" altLang="en-US" sz="1600" b="1" dirty="0" smtClean="0">
                <a:latin typeface="HY신명조" pitchFamily="18" charset="-127"/>
                <a:ea typeface="HY신명조" pitchFamily="18" charset="-127"/>
              </a:rPr>
              <a:t>을 하는 시간을 정한다</a:t>
            </a:r>
            <a:r>
              <a:rPr lang="en-US" altLang="ko-KR" sz="1600" b="1" dirty="0" smtClean="0">
                <a:latin typeface="HY신명조" pitchFamily="18" charset="-127"/>
                <a:ea typeface="HY신명조" pitchFamily="18" charset="-127"/>
              </a:rPr>
              <a:t>(</a:t>
            </a:r>
            <a:r>
              <a:rPr lang="ko-KR" altLang="en-US" sz="1600" b="1" dirty="0" smtClean="0">
                <a:latin typeface="HY신명조" pitchFamily="18" charset="-127"/>
                <a:ea typeface="HY신명조" pitchFamily="18" charset="-127"/>
              </a:rPr>
              <a:t>난이도로 변화를 줄 수 있도록</a:t>
            </a:r>
            <a:r>
              <a:rPr lang="en-US" altLang="ko-KR" sz="1600" b="1" dirty="0" smtClean="0">
                <a:latin typeface="HY신명조" pitchFamily="18" charset="-127"/>
                <a:ea typeface="HY신명조" pitchFamily="18" charset="-127"/>
              </a:rPr>
              <a:t>)</a:t>
            </a:r>
          </a:p>
          <a:p>
            <a:r>
              <a:rPr lang="en-US" altLang="ko-KR" sz="1600" b="1" dirty="0" smtClean="0">
                <a:latin typeface="HY신명조" pitchFamily="18" charset="-127"/>
                <a:ea typeface="HY신명조" pitchFamily="18" charset="-127"/>
              </a:rPr>
              <a:t>10.</a:t>
            </a:r>
            <a:r>
              <a:rPr lang="ko-KR" altLang="en-US" sz="1600" b="1" dirty="0" smtClean="0">
                <a:latin typeface="HY신명조" pitchFamily="18" charset="-127"/>
                <a:ea typeface="HY신명조" pitchFamily="18" charset="-127"/>
              </a:rPr>
              <a:t>캐릭터는 좌우로만 움직이도록 하되 별이 옆에 있어도 </a:t>
            </a:r>
            <a:r>
              <a:rPr lang="ko-KR" altLang="en-US" sz="1600" b="1" dirty="0" err="1" smtClean="0">
                <a:latin typeface="HY신명조" pitchFamily="18" charset="-127"/>
                <a:ea typeface="HY신명조" pitchFamily="18" charset="-127"/>
              </a:rPr>
              <a:t>움직일수</a:t>
            </a:r>
            <a:r>
              <a:rPr lang="ko-KR" altLang="en-US" sz="1600" b="1" dirty="0" smtClean="0">
                <a:latin typeface="HY신명조" pitchFamily="18" charset="-127"/>
                <a:ea typeface="HY신명조" pitchFamily="18" charset="-127"/>
              </a:rPr>
              <a:t> 있게 한다</a:t>
            </a:r>
            <a:endParaRPr lang="en-US" altLang="ko-KR" sz="1600" b="1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sz="1600" b="1" dirty="0" smtClean="0">
                <a:latin typeface="HY신명조" pitchFamily="18" charset="-127"/>
                <a:ea typeface="HY신명조" pitchFamily="18" charset="-127"/>
              </a:rPr>
              <a:t>11.</a:t>
            </a:r>
            <a:r>
              <a:rPr lang="ko-KR" altLang="en-US" sz="1600" b="1" dirty="0" smtClean="0">
                <a:latin typeface="HY신명조" pitchFamily="18" charset="-127"/>
                <a:ea typeface="HY신명조" pitchFamily="18" charset="-127"/>
              </a:rPr>
              <a:t>별이 캐릭터 머리에 떨어지면 게임이 끝이 </a:t>
            </a:r>
            <a:r>
              <a:rPr lang="ko-KR" altLang="en-US" sz="1600" b="1" dirty="0" err="1" smtClean="0">
                <a:latin typeface="HY신명조" pitchFamily="18" charset="-127"/>
                <a:ea typeface="HY신명조" pitchFamily="18" charset="-127"/>
              </a:rPr>
              <a:t>나도록함</a:t>
            </a:r>
            <a:endParaRPr lang="en-US" altLang="ko-KR" sz="1600" b="1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sz="1600" b="1" dirty="0" smtClean="0">
                <a:latin typeface="HY신명조" pitchFamily="18" charset="-127"/>
                <a:ea typeface="HY신명조" pitchFamily="18" charset="-127"/>
              </a:rPr>
              <a:t>12.</a:t>
            </a:r>
            <a:r>
              <a:rPr lang="ko-KR" altLang="en-US" sz="1600" b="1" dirty="0" smtClean="0">
                <a:latin typeface="HY신명조" pitchFamily="18" charset="-127"/>
                <a:ea typeface="HY신명조" pitchFamily="18" charset="-127"/>
              </a:rPr>
              <a:t>별이 바닥에서 </a:t>
            </a:r>
            <a:r>
              <a:rPr lang="ko-KR" altLang="en-US" sz="1600" b="1" dirty="0" err="1" smtClean="0">
                <a:latin typeface="HY신명조" pitchFamily="18" charset="-127"/>
                <a:ea typeface="HY신명조" pitchFamily="18" charset="-127"/>
              </a:rPr>
              <a:t>없어질때</a:t>
            </a:r>
            <a:r>
              <a:rPr lang="ko-KR" altLang="en-US" sz="1600" b="1" dirty="0" smtClean="0">
                <a:latin typeface="HY신명조" pitchFamily="18" charset="-127"/>
                <a:ea typeface="HY신명조" pitchFamily="18" charset="-127"/>
              </a:rPr>
              <a:t> 스코어에 별의 </a:t>
            </a:r>
            <a:r>
              <a:rPr lang="ko-KR" altLang="en-US" sz="1600" b="1" dirty="0" err="1" smtClean="0">
                <a:latin typeface="HY신명조" pitchFamily="18" charset="-127"/>
                <a:ea typeface="HY신명조" pitchFamily="18" charset="-127"/>
              </a:rPr>
              <a:t>갯수당</a:t>
            </a:r>
            <a:r>
              <a:rPr lang="ko-KR" altLang="en-US" sz="1600" b="1" dirty="0" smtClean="0">
                <a:latin typeface="HY신명조" pitchFamily="18" charset="-127"/>
                <a:ea typeface="HY신명조" pitchFamily="18" charset="-127"/>
              </a:rPr>
              <a:t> </a:t>
            </a:r>
            <a:r>
              <a:rPr lang="en-US" altLang="ko-KR" sz="1600" b="1" dirty="0" smtClean="0">
                <a:latin typeface="HY신명조" pitchFamily="18" charset="-127"/>
                <a:ea typeface="HY신명조" pitchFamily="18" charset="-127"/>
              </a:rPr>
              <a:t>1</a:t>
            </a:r>
            <a:r>
              <a:rPr lang="ko-KR" altLang="en-US" sz="1600" b="1" dirty="0" smtClean="0">
                <a:latin typeface="HY신명조" pitchFamily="18" charset="-127"/>
                <a:ea typeface="HY신명조" pitchFamily="18" charset="-127"/>
              </a:rPr>
              <a:t>점씩 올라가도록 함</a:t>
            </a:r>
            <a:endParaRPr lang="en-US" altLang="ko-KR" sz="1600" b="1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sz="1600" b="1" dirty="0" smtClean="0">
                <a:latin typeface="HY신명조" pitchFamily="18" charset="-127"/>
                <a:ea typeface="HY신명조" pitchFamily="18" charset="-127"/>
              </a:rPr>
              <a:t>13.</a:t>
            </a:r>
            <a:r>
              <a:rPr lang="ko-KR" altLang="en-US" sz="1600" b="1" dirty="0" smtClean="0">
                <a:latin typeface="HY신명조" pitchFamily="18" charset="-127"/>
                <a:ea typeface="HY신명조" pitchFamily="18" charset="-127"/>
              </a:rPr>
              <a:t>메뉴화면을 만들다</a:t>
            </a:r>
            <a:endParaRPr lang="en-US" altLang="ko-KR" sz="1600" b="1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sz="1600" b="1" dirty="0" smtClean="0">
                <a:latin typeface="HY신명조" pitchFamily="18" charset="-127"/>
                <a:ea typeface="HY신명조" pitchFamily="18" charset="-127"/>
              </a:rPr>
              <a:t>14.</a:t>
            </a:r>
            <a:r>
              <a:rPr lang="ko-KR" altLang="en-US" sz="1600" b="1" dirty="0" smtClean="0">
                <a:latin typeface="HY신명조" pitchFamily="18" charset="-127"/>
                <a:ea typeface="HY신명조" pitchFamily="18" charset="-127"/>
              </a:rPr>
              <a:t>난이도 화면을 만든다</a:t>
            </a:r>
            <a:endParaRPr lang="en-US" altLang="ko-KR" sz="1600" b="1" dirty="0" smtClean="0">
              <a:latin typeface="HY신명조" pitchFamily="18" charset="-127"/>
              <a:ea typeface="HY신명조" pitchFamily="18" charset="-127"/>
            </a:endParaRPr>
          </a:p>
          <a:p>
            <a:endParaRPr lang="en-US" altLang="ko-KR" sz="1800" b="1" dirty="0" smtClean="0">
              <a:latin typeface="HY신명조" pitchFamily="18" charset="-127"/>
              <a:ea typeface="HY신명조" pitchFamily="18" charset="-127"/>
            </a:endParaRPr>
          </a:p>
          <a:p>
            <a:endParaRPr lang="en-US" altLang="ko-KR" sz="1800" dirty="0" smtClean="0">
              <a:latin typeface="HY신명조" pitchFamily="18" charset="-127"/>
              <a:ea typeface="HY신명조" pitchFamily="18" charset="-127"/>
            </a:endParaRPr>
          </a:p>
          <a:p>
            <a:endParaRPr lang="ko-KR" altLang="en-US" sz="1800" dirty="0">
              <a:latin typeface="HY신명조" pitchFamily="18" charset="-127"/>
              <a:ea typeface="HY신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117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필요한 기능</a:t>
            </a:r>
            <a:r>
              <a:rPr lang="en-US" altLang="ko-KR" dirty="0" smtClean="0"/>
              <a:t>(</a:t>
            </a:r>
            <a:r>
              <a:rPr lang="ko-KR" altLang="en-US" dirty="0" smtClean="0">
                <a:solidFill>
                  <a:srgbClr val="0070C0"/>
                </a:solidFill>
              </a:rPr>
              <a:t>프로그래머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2000" b="1" dirty="0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1. </a:t>
            </a:r>
            <a:r>
              <a:rPr lang="ko-KR" altLang="en-US" sz="2000" b="1" dirty="0" err="1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맵을</a:t>
            </a:r>
            <a:r>
              <a:rPr lang="ko-KR" altLang="en-US" sz="2000" b="1" dirty="0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 만든다</a:t>
            </a:r>
            <a:r>
              <a:rPr lang="en-US" altLang="ko-KR" sz="2000" b="1" dirty="0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(</a:t>
            </a:r>
            <a:r>
              <a:rPr lang="ko-KR" altLang="en-US" sz="2000" b="1" dirty="0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벽</a:t>
            </a:r>
            <a:r>
              <a:rPr lang="en-US" altLang="ko-KR" sz="2000" b="1" dirty="0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,</a:t>
            </a:r>
            <a:r>
              <a:rPr lang="ko-KR" altLang="en-US" sz="2000" b="1" dirty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캐</a:t>
            </a:r>
            <a:r>
              <a:rPr lang="ko-KR" altLang="en-US" sz="2000" b="1" dirty="0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릭터 처음위치</a:t>
            </a:r>
            <a:r>
              <a:rPr lang="en-US" altLang="ko-KR" sz="2000" b="1" dirty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)</a:t>
            </a:r>
            <a:r>
              <a:rPr lang="en-US" altLang="ko-KR" sz="2000" b="1" dirty="0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 O</a:t>
            </a:r>
          </a:p>
          <a:p>
            <a:r>
              <a:rPr lang="en-US" altLang="ko-KR" sz="2000" dirty="0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2. </a:t>
            </a:r>
            <a:r>
              <a:rPr lang="ko-KR" altLang="en-US" sz="2000" dirty="0" err="1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맵의</a:t>
            </a:r>
            <a:r>
              <a:rPr lang="ko-KR" altLang="en-US" sz="2000" dirty="0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 </a:t>
            </a:r>
            <a:r>
              <a:rPr lang="en-US" altLang="ko-KR" sz="2000" dirty="0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y</a:t>
            </a:r>
            <a:r>
              <a:rPr lang="ko-KR" altLang="en-US" sz="2000" dirty="0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열 처음위치부터 </a:t>
            </a:r>
            <a:r>
              <a:rPr lang="en-US" altLang="ko-KR" sz="2000" dirty="0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x</a:t>
            </a:r>
            <a:r>
              <a:rPr lang="ko-KR" altLang="en-US" sz="2000" dirty="0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좌표에 랜덤으로 별을 그린다</a:t>
            </a:r>
            <a:endParaRPr lang="en-US" altLang="ko-KR" sz="2000" dirty="0" smtClean="0">
              <a:solidFill>
                <a:srgbClr val="0070C0"/>
              </a:solidFill>
              <a:latin typeface="HY신명조" pitchFamily="18" charset="-127"/>
              <a:ea typeface="HY신명조" pitchFamily="18" charset="-127"/>
            </a:endParaRPr>
          </a:p>
          <a:p>
            <a:pPr marL="0" indent="0">
              <a:buNone/>
            </a:pPr>
            <a:r>
              <a:rPr lang="en-US" altLang="ko-KR" sz="2000" dirty="0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(x</a:t>
            </a:r>
            <a:r>
              <a:rPr lang="ko-KR" altLang="en-US" sz="2000" dirty="0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좌표에 </a:t>
            </a:r>
            <a:r>
              <a:rPr lang="en-US" altLang="ko-KR" sz="2000" dirty="0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0</a:t>
            </a:r>
            <a:r>
              <a:rPr lang="ko-KR" altLang="en-US" sz="2000" dirty="0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이 최소</a:t>
            </a:r>
            <a:r>
              <a:rPr lang="en-US" altLang="ko-KR" sz="2000" dirty="0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2</a:t>
            </a:r>
            <a:r>
              <a:rPr lang="ko-KR" altLang="en-US" sz="2000" dirty="0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개는 </a:t>
            </a:r>
            <a:r>
              <a:rPr lang="ko-KR" altLang="en-US" sz="2000" dirty="0" err="1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있어야함</a:t>
            </a:r>
            <a:r>
              <a:rPr lang="en-US" altLang="ko-KR" sz="2000" dirty="0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)</a:t>
            </a:r>
          </a:p>
          <a:p>
            <a:r>
              <a:rPr lang="en-US" altLang="ko-KR" sz="2000" dirty="0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3. x</a:t>
            </a:r>
            <a:r>
              <a:rPr lang="ko-KR" altLang="en-US" sz="2000" dirty="0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좌표에 그려진 별을 </a:t>
            </a:r>
            <a:r>
              <a:rPr lang="en-US" altLang="ko-KR" sz="2000" dirty="0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star</a:t>
            </a:r>
            <a:r>
              <a:rPr lang="ko-KR" altLang="en-US" sz="2000" dirty="0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배열에 저장한다</a:t>
            </a:r>
            <a:endParaRPr lang="en-US" altLang="ko-KR" sz="2000" dirty="0" smtClean="0">
              <a:solidFill>
                <a:srgbClr val="0070C0"/>
              </a:solidFill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sz="2000" dirty="0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4. </a:t>
            </a:r>
            <a:r>
              <a:rPr lang="ko-KR" altLang="en-US" sz="2000" dirty="0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저장된 배열을 </a:t>
            </a:r>
            <a:r>
              <a:rPr lang="en-US" altLang="ko-KR" sz="2000" dirty="0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y</a:t>
            </a:r>
            <a:r>
              <a:rPr lang="ko-KR" altLang="en-US" sz="2000" dirty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값</a:t>
            </a:r>
            <a:r>
              <a:rPr lang="ko-KR" altLang="en-US" sz="2000" dirty="0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 </a:t>
            </a:r>
            <a:r>
              <a:rPr lang="en-US" altLang="ko-KR" sz="2000" dirty="0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1</a:t>
            </a:r>
            <a:r>
              <a:rPr lang="ko-KR" altLang="en-US" sz="2000" dirty="0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씩 증가시킨다 </a:t>
            </a:r>
            <a:endParaRPr lang="en-US" altLang="ko-KR" sz="2000" dirty="0" smtClean="0">
              <a:solidFill>
                <a:srgbClr val="0070C0"/>
              </a:solidFill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sz="2000" dirty="0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5. y</a:t>
            </a:r>
            <a:r>
              <a:rPr lang="ko-KR" altLang="en-US" sz="2000" dirty="0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값의 증가를 </a:t>
            </a:r>
            <a:r>
              <a:rPr lang="en-US" altLang="ko-KR" sz="2000" dirty="0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time </a:t>
            </a:r>
            <a:r>
              <a:rPr lang="ko-KR" altLang="en-US" sz="2000" dirty="0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함수를 사용하여 속도를 만든다</a:t>
            </a:r>
            <a:endParaRPr lang="en-US" altLang="ko-KR" sz="2000" dirty="0" smtClean="0">
              <a:solidFill>
                <a:srgbClr val="00B050"/>
              </a:solidFill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sz="2000" b="1" dirty="0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6. </a:t>
            </a:r>
            <a:r>
              <a:rPr lang="ko-KR" altLang="en-US" sz="2000" b="1" dirty="0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캐릭터</a:t>
            </a:r>
            <a:r>
              <a:rPr lang="en-US" altLang="ko-KR" sz="2000" b="1" dirty="0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(</a:t>
            </a:r>
            <a:r>
              <a:rPr lang="ko-KR" altLang="en-US" sz="2000" b="1" dirty="0" err="1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읏</a:t>
            </a:r>
            <a:r>
              <a:rPr lang="en-US" altLang="ko-KR" sz="2000" b="1" dirty="0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)</a:t>
            </a:r>
            <a:r>
              <a:rPr lang="ko-KR" altLang="en-US" sz="2000" b="1" dirty="0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가 별이 </a:t>
            </a:r>
            <a:r>
              <a:rPr lang="ko-KR" altLang="en-US" sz="2000" b="1" dirty="0" err="1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내려갈때</a:t>
            </a:r>
            <a:r>
              <a:rPr lang="ko-KR" altLang="en-US" sz="2000" b="1" dirty="0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 위치해 있다면 </a:t>
            </a:r>
            <a:r>
              <a:rPr lang="ko-KR" altLang="en-US" sz="2000" b="1" dirty="0" err="1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게임끝</a:t>
            </a:r>
            <a:endParaRPr lang="en-US" altLang="ko-KR" sz="2000" b="1" dirty="0" smtClean="0">
              <a:solidFill>
                <a:srgbClr val="00B050"/>
              </a:solidFill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sz="2000" dirty="0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7. </a:t>
            </a:r>
            <a:r>
              <a:rPr lang="ko-KR" altLang="en-US" sz="2000" dirty="0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캐릭터가 </a:t>
            </a:r>
            <a:r>
              <a:rPr lang="ko-KR" altLang="en-US" sz="2000" dirty="0" err="1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움직일때</a:t>
            </a:r>
            <a:r>
              <a:rPr lang="ko-KR" altLang="en-US" sz="2000" dirty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 </a:t>
            </a:r>
            <a:r>
              <a:rPr lang="en-US" altLang="ko-KR" sz="2000" dirty="0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or </a:t>
            </a:r>
            <a:r>
              <a:rPr lang="ko-KR" altLang="en-US" sz="2000" dirty="0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별이 </a:t>
            </a:r>
            <a:r>
              <a:rPr lang="ko-KR" altLang="en-US" sz="2000" dirty="0" err="1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생성될때</a:t>
            </a:r>
            <a:r>
              <a:rPr lang="ko-KR" altLang="en-US" sz="2000" dirty="0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 </a:t>
            </a:r>
            <a:r>
              <a:rPr lang="ko-KR" altLang="en-US" sz="2000" dirty="0" err="1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맵을</a:t>
            </a:r>
            <a:r>
              <a:rPr lang="ko-KR" altLang="en-US" sz="2000" dirty="0" smtClean="0">
                <a:solidFill>
                  <a:srgbClr val="0070C0"/>
                </a:solidFill>
                <a:latin typeface="HY신명조" pitchFamily="18" charset="-127"/>
                <a:ea typeface="HY신명조" pitchFamily="18" charset="-127"/>
              </a:rPr>
              <a:t> 생성하도록 한다</a:t>
            </a:r>
            <a:endParaRPr lang="en-US" altLang="ko-KR" sz="2000" dirty="0">
              <a:solidFill>
                <a:srgbClr val="0070C0"/>
              </a:solidFill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sz="2000" b="1" dirty="0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8. </a:t>
            </a:r>
            <a:r>
              <a:rPr lang="ko-KR" altLang="en-US" sz="2000" b="1" dirty="0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난이도를 별이 떨어지는 속도와 생성되는 속도에 변화를 주어 </a:t>
            </a:r>
            <a:r>
              <a:rPr lang="ko-KR" altLang="en-US" sz="2000" b="1" dirty="0" err="1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만들도록한다</a:t>
            </a:r>
            <a:endParaRPr lang="en-US" altLang="ko-KR" sz="2000" b="1" dirty="0">
              <a:solidFill>
                <a:srgbClr val="00B050"/>
              </a:solidFill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sz="2000" b="1" dirty="0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9.</a:t>
            </a:r>
            <a:r>
              <a:rPr lang="ko-KR" altLang="en-US" sz="2000" b="1" dirty="0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별이 </a:t>
            </a:r>
            <a:r>
              <a:rPr lang="ko-KR" altLang="en-US" sz="2000" b="1" dirty="0" err="1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맵을</a:t>
            </a:r>
            <a:r>
              <a:rPr lang="ko-KR" altLang="en-US" sz="2000" b="1" dirty="0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 </a:t>
            </a:r>
            <a:r>
              <a:rPr lang="ko-KR" altLang="en-US" sz="2000" b="1" dirty="0" err="1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벗어날때</a:t>
            </a:r>
            <a:r>
              <a:rPr lang="ko-KR" altLang="en-US" sz="2000" b="1" dirty="0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 별의 개수만큼 점수를 증가시킨다</a:t>
            </a:r>
            <a:endParaRPr lang="en-US" altLang="ko-KR" sz="2000" b="1" dirty="0" smtClean="0">
              <a:solidFill>
                <a:srgbClr val="00B050"/>
              </a:solidFill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sz="2000" b="1" dirty="0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10.</a:t>
            </a:r>
            <a:r>
              <a:rPr lang="ko-KR" altLang="en-US" sz="2000" b="1" dirty="0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캐릭터를 좌우로 만 움직일 수 있도록 하되 좌우에 </a:t>
            </a:r>
            <a:r>
              <a:rPr lang="ko-KR" altLang="en-US" sz="2000" b="1" dirty="0" err="1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별이있어도</a:t>
            </a:r>
            <a:r>
              <a:rPr lang="ko-KR" altLang="en-US" sz="2000" b="1" dirty="0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 움직일 수 있도록 </a:t>
            </a:r>
            <a:r>
              <a:rPr lang="ko-KR" altLang="en-US" sz="2000" b="1" dirty="0" err="1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해야함</a:t>
            </a:r>
            <a:r>
              <a:rPr lang="en-US" altLang="ko-KR" sz="2000" b="1" dirty="0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(</a:t>
            </a:r>
            <a:r>
              <a:rPr lang="ko-KR" altLang="en-US" sz="2000" b="1" dirty="0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별은 사라지고 캐릭터가 위치하도록</a:t>
            </a:r>
            <a:r>
              <a:rPr lang="en-US" altLang="ko-KR" sz="2000" b="1" dirty="0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)</a:t>
            </a:r>
          </a:p>
          <a:p>
            <a:r>
              <a:rPr lang="en-US" altLang="ko-KR" sz="2000" b="1" dirty="0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11.</a:t>
            </a:r>
            <a:r>
              <a:rPr lang="ko-KR" altLang="en-US" sz="2000" b="1" dirty="0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타이틀화면</a:t>
            </a:r>
            <a:r>
              <a:rPr lang="en-US" altLang="ko-KR" sz="2000" b="1" dirty="0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, </a:t>
            </a:r>
            <a:r>
              <a:rPr lang="ko-KR" altLang="en-US" sz="2000" b="1" dirty="0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난이도 설정화면</a:t>
            </a:r>
            <a:r>
              <a:rPr lang="en-US" altLang="ko-KR" sz="2000" b="1" dirty="0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, </a:t>
            </a:r>
            <a:r>
              <a:rPr lang="ko-KR" altLang="en-US" sz="2000" b="1" dirty="0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게임종료를 </a:t>
            </a:r>
            <a:r>
              <a:rPr lang="ko-KR" altLang="en-US" sz="2000" b="1" dirty="0" err="1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만들어야함</a:t>
            </a:r>
            <a:r>
              <a:rPr lang="ko-KR" altLang="en-US" sz="2000" b="1" dirty="0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 </a:t>
            </a:r>
            <a:r>
              <a:rPr lang="en-US" altLang="ko-KR" sz="2000" b="1" dirty="0" smtClean="0">
                <a:solidFill>
                  <a:srgbClr val="00B050"/>
                </a:solidFill>
                <a:latin typeface="HY신명조" pitchFamily="18" charset="-127"/>
                <a:ea typeface="HY신명조" pitchFamily="18" charset="-127"/>
              </a:rPr>
              <a:t>O</a:t>
            </a:r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1984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377</Words>
  <Application>Microsoft Office PowerPoint</Application>
  <PresentationFormat>화면 슬라이드 쇼(4:3)</PresentationFormat>
  <Paragraphs>46</Paragraphs>
  <Slides>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별똥별 피하기 게임</vt:lpstr>
      <vt:lpstr>게임 기획내용</vt:lpstr>
      <vt:lpstr>PowerPoint 프레젠테이션</vt:lpstr>
      <vt:lpstr>필요한 기능(프로그래머)</vt:lpstr>
      <vt:lpstr>필요한 기능(프로그래머)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별똥별 피하기 게임</dc:title>
  <dc:creator>A-04</dc:creator>
  <cp:lastModifiedBy>S2-09</cp:lastModifiedBy>
  <cp:revision>36</cp:revision>
  <dcterms:created xsi:type="dcterms:W3CDTF">2023-05-30T06:06:10Z</dcterms:created>
  <dcterms:modified xsi:type="dcterms:W3CDTF">2023-05-30T11:12:02Z</dcterms:modified>
</cp:coreProperties>
</file>