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2" r:id="rId4"/>
    <p:sldId id="263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9" autoAdjust="0"/>
    <p:restoredTop sz="86449" autoAdjust="0"/>
  </p:normalViewPr>
  <p:slideViewPr>
    <p:cSldViewPr>
      <p:cViewPr>
        <p:scale>
          <a:sx n="80" d="100"/>
          <a:sy n="80" d="100"/>
        </p:scale>
        <p:origin x="37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1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C299-C340-4BC2-8679-3727175CC7E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5706-5A1D-4FBC-8478-0381C629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85706-5A1D-4FBC-8478-0381C629DD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3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9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3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6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8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3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7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BBFE-0568-4407-A494-6A3B2B63CC3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2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별똥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별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피하기 게임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440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4000" b="1" dirty="0" smtClean="0">
                <a:latin typeface="HY신명조" pitchFamily="18" charset="-127"/>
                <a:ea typeface="HY신명조" pitchFamily="18" charset="-127"/>
              </a:rPr>
              <a:t>속도와 별의 개수가 변화되어 떨어지는 별을 캐릭터가 좌우로 피하는 게임</a:t>
            </a:r>
            <a:endParaRPr lang="en-US" altLang="ko-KR" sz="4000" b="1" dirty="0" smtClean="0"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913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964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게임 기획내용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92696"/>
            <a:ext cx="5040560" cy="5472608"/>
          </a:xfrm>
        </p:spPr>
      </p:pic>
      <p:sp>
        <p:nvSpPr>
          <p:cNvPr id="7" name="TextBox 6"/>
          <p:cNvSpPr txBox="1"/>
          <p:nvPr/>
        </p:nvSpPr>
        <p:spPr>
          <a:xfrm>
            <a:off x="251520" y="7647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게임 난이도 표시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2195736" y="764704"/>
            <a:ext cx="1584176" cy="180000"/>
          </a:xfrm>
          <a:prstGeom prst="bentConnector3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3347864" y="1052736"/>
            <a:ext cx="1872208" cy="39139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1248435"/>
            <a:ext cx="25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별똥별이 위에서부터 만들어져서 떨어짐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2.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난이도별 속도와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갯수의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차이를 줌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Ex) </a:t>
            </a:r>
            <a:r>
              <a:rPr lang="en-US" altLang="ko-KR" b="1" dirty="0">
                <a:latin typeface="HY신명조" pitchFamily="18" charset="-127"/>
                <a:ea typeface="HY신명조" pitchFamily="18" charset="-127"/>
              </a:rPr>
              <a:t>E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asy : 2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초에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한칸씩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떨어지며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한줄에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별이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1~2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개 생성됨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Hell : 0.5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초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한칸씩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떨어지며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한줄에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별이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없는곳이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2~3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군대만 있음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47864" y="4797152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65921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양쪽 끝은 벽으로 표시함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4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0" t="51736" r="19494" b="4350"/>
          <a:stretch/>
        </p:blipFill>
        <p:spPr>
          <a:xfrm>
            <a:off x="3995936" y="260648"/>
            <a:ext cx="4392488" cy="2880321"/>
          </a:xfrm>
        </p:spPr>
      </p:pic>
      <p:cxnSp>
        <p:nvCxnSpPr>
          <p:cNvPr id="6" name="꺾인 연결선 5"/>
          <p:cNvCxnSpPr/>
          <p:nvPr/>
        </p:nvCxnSpPr>
        <p:spPr>
          <a:xfrm>
            <a:off x="3347864" y="1106160"/>
            <a:ext cx="2880320" cy="131472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704" y="188640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캐릭터 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위치는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맨아래에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있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음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2.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좌우로만 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움직일 수 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있고 별이 옆에 있어도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움질일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수 있음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3.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머리에 별이 떨어지면 게임 끝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  <a:p>
            <a:endParaRPr lang="ko-KR" altLang="en-US" dirty="0"/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3470072" y="2636912"/>
            <a:ext cx="1101928" cy="57606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88981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별이 바닥에서 없어지면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갯수당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점씩 계산을 함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3752613" cy="21148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3734321" cy="21148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53520" y="6021288"/>
            <a:ext cx="157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메뉴 화면</a:t>
            </a:r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602128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난이도 조절 화면</a:t>
            </a:r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7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프로그래머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08512"/>
          </a:xfrm>
        </p:spPr>
        <p:txBody>
          <a:bodyPr>
            <a:normAutofit/>
          </a:bodyPr>
          <a:lstStyle/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크기를 정한다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배열을 그린다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2.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맵위에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난이도를 표시한다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3.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아래에 스코어를 표시한다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4.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x=0 &amp;&amp; x=width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는 벽으로 그린다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 </a:t>
            </a: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5.y==0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이고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x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가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벽외에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다른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x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좌표에 랜덤으로 </a:t>
            </a:r>
            <a:r>
              <a:rPr lang="ko-KR" altLang="en-US" sz="1600" b="1" dirty="0" smtClean="0">
                <a:latin typeface="휴먼모음T" pitchFamily="18" charset="-127"/>
                <a:ea typeface="휴먼모음T" pitchFamily="18" charset="-127"/>
              </a:rPr>
              <a:t>☆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을생성되게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6.x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좌표에 랜덤으로 생성된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열을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첫번째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배열로 저장한다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7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일정시간이 지나면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별이생성된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배열에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y++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을 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8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height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까지 반복한다</a:t>
            </a:r>
            <a:endParaRPr lang="en-US" altLang="ko-KR" sz="1600" b="1" dirty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9.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별이 여러 개 생길 수 있는 식 과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y++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을 하는 시간을 정한다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난이도로 변화를 줄 수 있도록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10.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캐릭터는 좌우로만 움직이도록 하되 별이 옆에 있어도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움직일수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있게 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11.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별이 바닥에서 </a:t>
            </a:r>
            <a:r>
              <a:rPr lang="ko-KR" altLang="en-US" sz="1600" b="1" dirty="0" err="1">
                <a:latin typeface="HY신명조" pitchFamily="18" charset="-127"/>
                <a:ea typeface="HY신명조" pitchFamily="18" charset="-127"/>
              </a:rPr>
              <a:t>없어질때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스코어에 별의 </a:t>
            </a:r>
            <a:r>
              <a:rPr lang="ko-KR" altLang="en-US" sz="1600" b="1" dirty="0" err="1">
                <a:latin typeface="HY신명조" pitchFamily="18" charset="-127"/>
                <a:ea typeface="HY신명조" pitchFamily="18" charset="-127"/>
              </a:rPr>
              <a:t>갯수당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점씩 올라가도록 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함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12.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별이 캐릭터 머리에 떨어지면 게임이 끝이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나도록함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13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메뉴화면을 만들다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14.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난이도 화면을 만든다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800" b="1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endParaRPr lang="ko-KR" altLang="en-US" sz="1800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1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프로그래머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1.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맵을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만든다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벽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,</a:t>
            </a:r>
            <a:r>
              <a:rPr lang="ko-KR" altLang="en-US" sz="2000" b="1" dirty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캐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릭터 처음위치</a:t>
            </a:r>
            <a:r>
              <a:rPr lang="en-US" altLang="ko-KR" sz="2000" b="1" dirty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)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O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2.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열 처음위치부터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x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좌표에 랜덤으로 별을 그린다</a:t>
            </a:r>
            <a:endParaRPr lang="en-US" altLang="ko-KR" sz="2000" dirty="0" smtClean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(x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좌표에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0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이 최소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2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개는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있어야함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3. x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좌표에 그려진 별을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star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배열에 저장한다</a:t>
            </a:r>
            <a:endParaRPr lang="en-US" altLang="ko-KR" sz="2000" dirty="0" smtClean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4.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저장된 배열을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2000" dirty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값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씩 증가시킨다 </a:t>
            </a:r>
            <a:endParaRPr lang="en-US" altLang="ko-KR" sz="2000" dirty="0" smtClean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5. y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값의 증가를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time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함수를 사용하여 속도를 만든다</a:t>
            </a:r>
            <a:endParaRPr lang="en-US" altLang="ko-KR" sz="2000" dirty="0" smtClean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6.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캐릭터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읏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가 별이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내려갈때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위치해 있다면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게임끝</a:t>
            </a:r>
            <a:endParaRPr lang="en-US" altLang="ko-KR" sz="2000" b="1" dirty="0" smtClean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7.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캐릭터가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움직일때</a:t>
            </a:r>
            <a:r>
              <a:rPr lang="ko-KR" altLang="en-US" sz="2000" dirty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or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별이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생성될때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맵을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생성하도록 한다</a:t>
            </a:r>
            <a:endParaRPr lang="en-US" altLang="ko-KR" sz="2000" dirty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8.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난이도를 별이 떨어지는 속도와 생성되는 속도에 변화를 주어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만들도록한다</a:t>
            </a:r>
            <a:endParaRPr lang="en-US" altLang="ko-KR" sz="2000" b="1" dirty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9.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별이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맵을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벗어날때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별의 개수만큼 점수를 증가시킨다</a:t>
            </a:r>
            <a:endParaRPr lang="en-US" altLang="ko-KR" sz="2000" b="1" dirty="0" smtClean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10.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캐릭터를 좌우로 만 움직일 수 있도록 하되 좌우에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별이있어도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움직일 수 있도록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해야함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별은 사라지고 캐릭터가 위치하도록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11.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타이틀화면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난이도 설정화면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게임종료를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만들어야함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O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98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377</Words>
  <Application>Microsoft Office PowerPoint</Application>
  <PresentationFormat>화면 슬라이드 쇼(4:3)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별똥별 피하기 게임</vt:lpstr>
      <vt:lpstr>게임 기획내용</vt:lpstr>
      <vt:lpstr>PowerPoint 프레젠테이션</vt:lpstr>
      <vt:lpstr>필요한 기능(프로그래머)</vt:lpstr>
      <vt:lpstr>필요한 기능(프로그래머)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별똥별 피하기 게임</dc:title>
  <dc:creator>A-04</dc:creator>
  <cp:lastModifiedBy>A-04</cp:lastModifiedBy>
  <cp:revision>37</cp:revision>
  <dcterms:created xsi:type="dcterms:W3CDTF">2023-05-30T06:06:10Z</dcterms:created>
  <dcterms:modified xsi:type="dcterms:W3CDTF">2023-06-08T07:00:58Z</dcterms:modified>
</cp:coreProperties>
</file>