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304" r:id="rId2"/>
    <p:sldId id="278" r:id="rId3"/>
    <p:sldId id="279" r:id="rId4"/>
    <p:sldId id="267" r:id="rId5"/>
    <p:sldId id="306" r:id="rId6"/>
    <p:sldId id="308" r:id="rId7"/>
    <p:sldId id="307" r:id="rId8"/>
    <p:sldId id="316" r:id="rId9"/>
    <p:sldId id="309" r:id="rId10"/>
    <p:sldId id="310" r:id="rId11"/>
    <p:sldId id="311" r:id="rId12"/>
    <p:sldId id="312" r:id="rId13"/>
    <p:sldId id="313" r:id="rId14"/>
    <p:sldId id="321" r:id="rId15"/>
    <p:sldId id="322" r:id="rId16"/>
    <p:sldId id="323" r:id="rId17"/>
    <p:sldId id="324" r:id="rId18"/>
    <p:sldId id="325" r:id="rId19"/>
    <p:sldId id="326" r:id="rId20"/>
    <p:sldId id="328" r:id="rId21"/>
    <p:sldId id="327" r:id="rId22"/>
    <p:sldId id="329" r:id="rId23"/>
    <p:sldId id="330" r:id="rId24"/>
    <p:sldId id="331" r:id="rId25"/>
    <p:sldId id="318" r:id="rId26"/>
  </p:sldIdLst>
  <p:sldSz cx="9144000" cy="6858000" type="screen4x3"/>
  <p:notesSz cx="6858000" cy="9144000"/>
  <p:embeddedFontLst>
    <p:embeddedFont>
      <p:font typeface="HY견고딕" pitchFamily="18" charset="-127"/>
      <p:regular r:id="rId28"/>
    </p:embeddedFont>
    <p:embeddedFont>
      <p:font typeface="HY헤드라인M" pitchFamily="18" charset="-127"/>
      <p:regular r:id="rId29"/>
    </p:embeddedFont>
    <p:embeddedFont>
      <p:font typeface="MS PGothic" pitchFamily="34" charset="-128"/>
      <p:regular r:id="rId30"/>
    </p:embeddedFont>
    <p:embeddedFont>
      <p:font typeface="맑은 고딕" pitchFamily="50" charset="-127"/>
      <p:regular r:id="rId31"/>
      <p:bold r:id="rId32"/>
    </p:embeddedFont>
    <p:embeddedFont>
      <p:font typeface="Yoon 윤고딕 520_TT" charset="-127"/>
      <p:regular r:id="rId33"/>
    </p:embeddedFont>
    <p:embeddedFont>
      <p:font typeface="Segoe UI Black" pitchFamily="34" charset="0"/>
      <p:bold r:id="rId34"/>
      <p:boldItalic r:id="rId35"/>
    </p:embeddedFont>
    <p:embeddedFont>
      <p:font typeface="Cambria Math" pitchFamily="18" charset="0"/>
      <p:regular r:id="rId36"/>
    </p:embeddedFont>
    <p:embeddedFont>
      <p:font typeface="HY강M" charset="-127"/>
      <p:regular r:id="rId37"/>
    </p:embeddedFont>
    <p:embeddedFont>
      <p:font typeface="HY강B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04" autoAdjust="0"/>
  </p:normalViewPr>
  <p:slideViewPr>
    <p:cSldViewPr>
      <p:cViewPr>
        <p:scale>
          <a:sx n="75" d="100"/>
          <a:sy n="75" d="100"/>
        </p:scale>
        <p:origin x="-2664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2023-03-21 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2023-03-21 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2023-03-21 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2023-03-21 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2023-03-21 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2023-03-21 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2023-03-21 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2023-03-21 Tuesday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2023-03-21 Tuesday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2023-03-21 Tuesday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2023-03-21 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2023-03-21 Tuesday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2023-03-21 Tuesday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Picture 2" descr="C:\Users\wjdgh\OneDrive\바탕 화면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26575"/>
            <a:ext cx="7770695" cy="41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Picture 2" descr="C:\Users\wjdgh\OneDrive\바탕 화면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19563"/>
            <a:ext cx="6755958" cy="336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Picture 2" descr="C:\Users\wjdgh\OneDrive\바탕 화면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02" y="1559099"/>
            <a:ext cx="7160308" cy="42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Picture 2" descr="C:\Users\wjdgh\OneDrive\바탕 화면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67004"/>
            <a:ext cx="6906739" cy="405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6146" name="Picture 2" descr="C:\Users\wjdgh\OneDrive\바탕 화면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57298"/>
            <a:ext cx="7896643" cy="482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0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7170" name="Picture 2" descr="C:\Users\wjdgh\OneDrive\바탕 화면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96" y="1497479"/>
            <a:ext cx="7170043" cy="43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48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8194" name="Picture 2" descr="C:\Users\wjdgh\OneDrive\바탕 화면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206"/>
            <a:ext cx="7274330" cy="444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1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9218" name="Picture 2" descr="C:\Users\wjdgh\OneDrive\바탕 화면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1522"/>
            <a:ext cx="6974840" cy="464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3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42" name="Picture 2" descr="C:\Users\wjdgh\OneDrive\바탕 화면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87" y="1212556"/>
            <a:ext cx="7923524" cy="527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2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1266" name="Picture 2" descr="C:\Users\wjdgh\OneDrive\바탕 화면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57298"/>
            <a:ext cx="7202848" cy="479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개요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Visual Studio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실행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프로그래밍 시작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3314" name="Picture 2" descr="C:\Users\wjdgh\OneDrive\바탕 화면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1663"/>
            <a:ext cx="6227142" cy="546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52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2290" name="Picture 2" descr="C:\Users\wjdgh\OneDrive\바탕 화면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64704"/>
            <a:ext cx="7344816" cy="581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50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4338" name="Picture 2" descr="C:\Users\wjdgh\OneDrive\바탕 화면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31075"/>
            <a:ext cx="7264696" cy="504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5362" name="Picture 2" descr="C:\Users\wjdgh\OneDrive\바탕 화면\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5263"/>
            <a:ext cx="7695683" cy="416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1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3238263" y="174886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090612" y="174886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1297" y="161062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프로그래밍 구조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0232" y="2396447"/>
            <a:ext cx="5715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#include : ~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포함한다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전처리 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&gt;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입출력을 위한 헤더파일                                           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                   (※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헤더파일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필요한 함수를 사용하게 해주는 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void main()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컴퓨터가 제일먼저 확인하는 기본함수 하나만 사용할 수 있으며 프로그램의 시작과 끝이 포함됨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printf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MS PGothic" pitchFamily="34" charset="-128"/>
              </a:rPr>
              <a:t>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Hello, World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Cambria Math" pitchFamily="18" charset="0"/>
              </a:rPr>
              <a:t>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);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화면에 문장을 출력하는 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(※ ‘ ; ’ 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세미콜론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명령어 하나의 끝남 표시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return; : main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함수의 종료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53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0430" y="3000372"/>
            <a:ext cx="2069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언어 개요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2890374" y="1689425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742723" y="1689425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3408" y="1497015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프로그래밍 언어란</a:t>
            </a:r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45987" y="2261825"/>
            <a:ext cx="6176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기계어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컴퓨터와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자연어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인간 사이에서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의사소통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을 가능하게 해주는 역할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193749" y="4021247"/>
            <a:ext cx="5028746" cy="1403507"/>
            <a:chOff x="2193750" y="4343795"/>
            <a:chExt cx="5028746" cy="1403507"/>
          </a:xfrm>
        </p:grpSpPr>
        <p:pic>
          <p:nvPicPr>
            <p:cNvPr id="19" name="Picture 4" descr="컴퓨터에 대한 이미지 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-829" r="62347" b="83792"/>
            <a:stretch/>
          </p:blipFill>
          <p:spPr bwMode="auto">
            <a:xfrm>
              <a:off x="2193750" y="4502274"/>
              <a:ext cx="1428759" cy="108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사람에 대한 이미지 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630" y="4343795"/>
              <a:ext cx="1444866" cy="1403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말풍선에 대한 이미지 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54" y="3198564"/>
            <a:ext cx="1129839" cy="9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화살표에 대한 이미지 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8876" flipH="1">
            <a:off x="3640917" y="2553787"/>
            <a:ext cx="2379003" cy="23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24073" y="3430520"/>
            <a:ext cx="71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1+1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4" name="Picture 8" descr="말풍선에 대한 이미지 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7587" y="3615186"/>
            <a:ext cx="738587" cy="64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09468" y="3709239"/>
            <a:ext cx="31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2!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Picture 12" descr="화살표에 대한 이미지 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38876" flipH="1">
            <a:off x="3640917" y="4467298"/>
            <a:ext cx="2379003" cy="23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708771" y="1911354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48029" y="1911354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프로그래밍 언어의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종류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4884" y="3127114"/>
            <a:ext cx="466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저수준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언어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기계어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가까운 언어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83768" y="4729154"/>
            <a:ext cx="466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고수준 언어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자연어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가까운 언어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1" name="아래쪽 화살표 20"/>
          <p:cNvSpPr/>
          <p:nvPr/>
        </p:nvSpPr>
        <p:spPr>
          <a:xfrm flipV="1">
            <a:off x="2213406" y="3526483"/>
            <a:ext cx="271478" cy="5573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2212290" y="4264651"/>
            <a:ext cx="271478" cy="5573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84884" y="3977169"/>
            <a:ext cx="466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      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언어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강M" pitchFamily="18" charset="-127"/>
                <a:ea typeface="HY강M" pitchFamily="18" charset="-127"/>
              </a:rPr>
              <a:t>중립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적인 언어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157167" y="1911517"/>
            <a:ext cx="5472608" cy="3532845"/>
          </a:xfrm>
          <a:prstGeom prst="rect">
            <a:avLst/>
          </a:prstGeom>
          <a:noFill/>
          <a:ln w="2540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57137" y="168514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2638735" y="181891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491084" y="181891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21769" y="1680684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언어의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5984" y="2426866"/>
            <a:ext cx="50943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저수준언어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특징과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고수준언어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특징을 같이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이해할 수 있음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프로그래밍 입문하기에 조금 더 쉬운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절차지향적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특징을 가짐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현재 주로 사용하는 많은 프로그래밍언어의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기반이 되는 언어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(ex. C++,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C#,Java,Python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포인터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사용으로 메모리에 대한 이해도를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올리기에 수월함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460272" y="156471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312621" y="156471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3306" y="1426477"/>
            <a:ext cx="2440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ko-KR" altLang="en-US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프로그래밍 단계</a:t>
            </a:r>
            <a:endParaRPr lang="en-US" altLang="ko-KR" sz="2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0232" y="3714752"/>
            <a:ext cx="588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소스파일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프로그래밍언어로 작성한 소스코드를 담은 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     (ex.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xxx.c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작성된 소스파일을 기계어로 번역하여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	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오브젝트파일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(ex. xxx.obj)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로 생성하는 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링크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생성된 오브젝트파일들을 모아 실행파일을 만드는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   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실행파일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최종적으로 만들어진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실행가능한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빌드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컴파일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링크 까지 의 동작을 통틀어 지칭하는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단어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 descr="C:\Users\Administrator\Desktop\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857364"/>
            <a:ext cx="6800851" cy="1714512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Visual Studio  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실행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3617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917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2832" y="1357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Visual Studio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실행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 descr="C:\Users\wjdgh\OneDrive\바탕 화면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33" y="1864580"/>
            <a:ext cx="8080043" cy="327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317</Words>
  <Application>Microsoft Office PowerPoint</Application>
  <PresentationFormat>화면 슬라이드 쇼(4:3)</PresentationFormat>
  <Paragraphs>147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굴림</vt:lpstr>
      <vt:lpstr>Arial</vt:lpstr>
      <vt:lpstr>HY견고딕</vt:lpstr>
      <vt:lpstr>HY헤드라인M</vt:lpstr>
      <vt:lpstr>MS PGothic</vt:lpstr>
      <vt:lpstr>맑은 고딕</vt:lpstr>
      <vt:lpstr>Yoon 윤고딕 520_TT</vt:lpstr>
      <vt:lpstr>Segoe UI Black</vt:lpstr>
      <vt:lpstr>Cambria Math</vt:lpstr>
      <vt:lpstr>HY강M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A-00</cp:lastModifiedBy>
  <cp:revision>215</cp:revision>
  <dcterms:created xsi:type="dcterms:W3CDTF">2013-09-05T09:43:46Z</dcterms:created>
  <dcterms:modified xsi:type="dcterms:W3CDTF">2023-03-21T05:40:29Z</dcterms:modified>
</cp:coreProperties>
</file>