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428" r:id="rId25"/>
    <p:sldId id="429" r:id="rId26"/>
    <p:sldId id="430" r:id="rId27"/>
    <p:sldId id="431" r:id="rId28"/>
    <p:sldId id="432" r:id="rId29"/>
    <p:sldId id="456" r:id="rId30"/>
    <p:sldId id="433" r:id="rId31"/>
    <p:sldId id="435" r:id="rId32"/>
    <p:sldId id="434" r:id="rId33"/>
    <p:sldId id="437" r:id="rId34"/>
    <p:sldId id="438" r:id="rId35"/>
    <p:sldId id="441" r:id="rId36"/>
    <p:sldId id="440" r:id="rId37"/>
    <p:sldId id="317" r:id="rId38"/>
    <p:sldId id="387" r:id="rId39"/>
    <p:sldId id="388" r:id="rId40"/>
    <p:sldId id="442" r:id="rId41"/>
    <p:sldId id="443" r:id="rId42"/>
    <p:sldId id="446" r:id="rId43"/>
    <p:sldId id="447" r:id="rId44"/>
    <p:sldId id="445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318" r:id="rId54"/>
  </p:sldIdLst>
  <p:sldSz cx="9144000" cy="6858000" type="screen4x3"/>
  <p:notesSz cx="6858000" cy="9144000"/>
  <p:embeddedFontLst>
    <p:embeddedFont>
      <p:font typeface="HY헤드라인M" pitchFamily="18" charset="-127"/>
      <p:regular r:id="rId56"/>
    </p:embeddedFont>
    <p:embeddedFont>
      <p:font typeface="Yoon 윤고딕 520_TT" charset="-127"/>
      <p:regular r:id="rId57"/>
    </p:embeddedFont>
    <p:embeddedFont>
      <p:font typeface="HY강M" charset="-127"/>
      <p:regular r:id="rId58"/>
    </p:embeddedFont>
    <p:embeddedFont>
      <p:font typeface="Segoe UI Black" pitchFamily="34" charset="0"/>
      <p:bold r:id="rId59"/>
      <p:boldItalic r:id="rId60"/>
    </p:embeddedFont>
    <p:embeddedFont>
      <p:font typeface="HY견고딕" pitchFamily="18" charset="-127"/>
      <p:regular r:id="rId61"/>
    </p:embeddedFont>
    <p:embeddedFont>
      <p:font typeface="맑은 고딕" pitchFamily="50" charset="-127"/>
      <p:regular r:id="rId62"/>
      <p:bold r:id="rId63"/>
    </p:embeddedFont>
    <p:embeddedFont>
      <p:font typeface="HY강B" charset="-127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clock()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응용프로그램이 실행한 뒤 경과된 시간을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돌려주는 함수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time.h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978" y="764704"/>
            <a:ext cx="727280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count = 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while(count &lt;= 3)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if(clock() -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count++;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5978" y="844764"/>
            <a:ext cx="7272808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SEC 1000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#define MAX_COUNT 3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while(1)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if(clock() -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&gt;= SEC)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count++;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if(count &gt; MAX_COUNT)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system("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※clock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(time(NULL));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1579</Words>
  <Application>Microsoft Office PowerPoint</Application>
  <PresentationFormat>화면 슬라이드 쇼(4:3)</PresentationFormat>
  <Paragraphs>1156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Arial</vt:lpstr>
      <vt:lpstr>HY헤드라인M</vt:lpstr>
      <vt:lpstr>Yoon 윤고딕 520_TT</vt:lpstr>
      <vt:lpstr>HY강M</vt:lpstr>
      <vt:lpstr>Segoe UI Black</vt:lpstr>
      <vt:lpstr>HY견고딕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438</cp:revision>
  <dcterms:created xsi:type="dcterms:W3CDTF">2013-09-05T09:43:46Z</dcterms:created>
  <dcterms:modified xsi:type="dcterms:W3CDTF">2022-10-19T05:38:00Z</dcterms:modified>
</cp:coreProperties>
</file>