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304" r:id="rId2"/>
    <p:sldId id="278" r:id="rId3"/>
    <p:sldId id="279" r:id="rId4"/>
    <p:sldId id="267" r:id="rId5"/>
    <p:sldId id="397" r:id="rId6"/>
    <p:sldId id="456" r:id="rId7"/>
    <p:sldId id="457" r:id="rId8"/>
    <p:sldId id="458" r:id="rId9"/>
    <p:sldId id="459" r:id="rId10"/>
    <p:sldId id="480" r:id="rId11"/>
    <p:sldId id="402" r:id="rId12"/>
    <p:sldId id="316" r:id="rId13"/>
    <p:sldId id="427" r:id="rId14"/>
    <p:sldId id="464" r:id="rId15"/>
    <p:sldId id="465" r:id="rId16"/>
    <p:sldId id="418" r:id="rId17"/>
    <p:sldId id="466" r:id="rId18"/>
    <p:sldId id="467" r:id="rId19"/>
    <p:sldId id="469" r:id="rId20"/>
    <p:sldId id="470" r:id="rId21"/>
    <p:sldId id="471" r:id="rId22"/>
    <p:sldId id="472" r:id="rId23"/>
    <p:sldId id="474" r:id="rId24"/>
    <p:sldId id="473" r:id="rId25"/>
    <p:sldId id="426" r:id="rId26"/>
    <p:sldId id="317" r:id="rId27"/>
    <p:sldId id="387" r:id="rId28"/>
    <p:sldId id="388" r:id="rId29"/>
    <p:sldId id="475" r:id="rId30"/>
    <p:sldId id="442" r:id="rId31"/>
    <p:sldId id="476" r:id="rId32"/>
    <p:sldId id="477" r:id="rId33"/>
    <p:sldId id="478" r:id="rId34"/>
    <p:sldId id="479" r:id="rId35"/>
    <p:sldId id="453" r:id="rId36"/>
    <p:sldId id="318" r:id="rId37"/>
  </p:sldIdLst>
  <p:sldSz cx="9144000" cy="6858000" type="screen4x3"/>
  <p:notesSz cx="6858000" cy="9144000"/>
  <p:embeddedFontLst>
    <p:embeddedFont>
      <p:font typeface="Segoe UI Black" pitchFamily="34" charset="0"/>
      <p:bold r:id="rId39"/>
      <p:boldItalic r:id="rId40"/>
    </p:embeddedFont>
    <p:embeddedFont>
      <p:font typeface="맑은 고딕" pitchFamily="50" charset="-127"/>
      <p:regular r:id="rId41"/>
      <p:bold r:id="rId42"/>
    </p:embeddedFont>
    <p:embeddedFont>
      <p:font typeface="Yoon 윤고딕 520_TT" charset="-127"/>
      <p:regular r:id="rId43"/>
    </p:embeddedFont>
    <p:embeddedFont>
      <p:font typeface="HY강M" charset="-127"/>
      <p:regular r:id="rId44"/>
    </p:embeddedFont>
    <p:embeddedFont>
      <p:font typeface="HY헤드라인M" pitchFamily="18" charset="-127"/>
      <p:regular r:id="rId45"/>
    </p:embeddedFont>
    <p:embeddedFont>
      <p:font typeface="HY강B" charset="-127"/>
      <p:regular r:id="rId46"/>
    </p:embeddedFont>
    <p:embeddedFont>
      <p:font typeface="HY견고딕" pitchFamily="18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>
        <p:scale>
          <a:sx n="75" d="100"/>
          <a:sy n="75" d="100"/>
        </p:scale>
        <p:origin x="-2664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249289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Name1[256];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Name2[256] = {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강동원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 = Name2;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(Name1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Name2);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 %s\n", Name1);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("Name2 = %s\n", Name2);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Strcpy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복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사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4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373415"/>
            <a:ext cx="7328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 나이 키를 랜덤으로 생성하는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People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구조체를 배열로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원소를 만든 뒤 입력 받고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으로 내림차순  나이가 같을 경우 키순으로 내림차순  정렬하여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 20 ~ 24,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 150~180)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1291" y="1829341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Code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1291" y="2738024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1291" y="3652915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1291" y="4557550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224" y="2115485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실행할 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명령코드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저장 공간 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224" y="300877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전역변수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9224" y="392367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지역변수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480" y="482830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저장공간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528818" y="2164120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28818" y="3072802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528818" y="3987693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528818" y="4892328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5549" y="93492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메모리 공간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5168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7517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035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(void*)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size_t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size);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하고싶은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보낸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시작주소를 해당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malloc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" grpId="0"/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7707" y="105166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Heap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영역의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24977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077326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172" y="1811996"/>
            <a:ext cx="64087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개념이 없어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일반적인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영역보다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메모리영역이 넓다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호출한 지역으로 반환한다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시작주소만 반환 되기 때문에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온전히    사용하기 위해 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주소로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해야 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자동으로 해제되지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free(void*)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free(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ree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4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761484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20;</a:t>
            </a:r>
          </a:p>
          <a:p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19" name="그룹 1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13" idx="3"/>
            <a:endCxn id="28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198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NULL;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20" name="그룹 19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33" name="직선 화살표 연결선 32"/>
          <p:cNvCxnSpPr>
            <a:endCxn id="29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8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631002"/>
            <a:ext cx="7272808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할당할 공간의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갯수를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입력하시오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("%d", &amp;Size);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)* Size);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		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+ 1;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	printf("%d = %d\n", i, pNumArr[i]);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NULL;</a:t>
            </a:r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3968" y="4385876"/>
            <a:ext cx="4608512" cy="213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27984" y="45024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8922" y="4385876"/>
            <a:ext cx="2592288" cy="219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1796" y="4474043"/>
            <a:ext cx="1164055" cy="288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34494" y="5295277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65122" y="5822610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5160" y="5025225"/>
            <a:ext cx="376752" cy="24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569" y="543491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492458" y="5477646"/>
            <a:ext cx="1417059" cy="322537"/>
            <a:chOff x="1475656" y="4977172"/>
            <a:chExt cx="2880320" cy="504056"/>
          </a:xfrm>
        </p:grpSpPr>
        <p:sp>
          <p:nvSpPr>
            <p:cNvPr id="30" name="직사각형 2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6592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2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1014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15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4688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1893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4089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7482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8592" y="5446774"/>
            <a:ext cx="2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909518" y="5477646"/>
            <a:ext cx="1417059" cy="322537"/>
            <a:chOff x="1475656" y="4977172"/>
            <a:chExt cx="2880320" cy="504056"/>
          </a:xfrm>
        </p:grpSpPr>
        <p:sp>
          <p:nvSpPr>
            <p:cNvPr id="48" name="직사각형 4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8298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01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7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621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174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89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150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4542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07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2732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681588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3585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390117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4007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799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5879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4016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95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4675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8954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42347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799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732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56411" y="49590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0491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꺾인 연결선 12"/>
          <p:cNvCxnSpPr>
            <a:stCxn id="30" idx="0"/>
            <a:endCxn id="11" idx="1"/>
          </p:cNvCxnSpPr>
          <p:nvPr/>
        </p:nvCxnSpPr>
        <p:spPr>
          <a:xfrm rot="5400000" flipH="1" flipV="1">
            <a:off x="4577489" y="5204404"/>
            <a:ext cx="365345" cy="181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3" idx="0"/>
            <a:endCxn id="11" idx="3"/>
          </p:cNvCxnSpPr>
          <p:nvPr/>
        </p:nvCxnSpPr>
        <p:spPr>
          <a:xfrm rot="16200000" flipV="1">
            <a:off x="5470524" y="5215785"/>
            <a:ext cx="365345" cy="1583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8" idx="0"/>
            <a:endCxn id="91" idx="1"/>
          </p:cNvCxnSpPr>
          <p:nvPr/>
        </p:nvCxnSpPr>
        <p:spPr>
          <a:xfrm rot="5400000" flipH="1" flipV="1">
            <a:off x="5989161" y="5210396"/>
            <a:ext cx="364740" cy="169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1" idx="0"/>
            <a:endCxn id="91" idx="3"/>
          </p:cNvCxnSpPr>
          <p:nvPr/>
        </p:nvCxnSpPr>
        <p:spPr>
          <a:xfrm rot="16200000" flipV="1">
            <a:off x="6882196" y="5210396"/>
            <a:ext cx="364740" cy="1697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4" idx="0"/>
            <a:endCxn id="92" idx="1"/>
          </p:cNvCxnSpPr>
          <p:nvPr/>
        </p:nvCxnSpPr>
        <p:spPr>
          <a:xfrm rot="5400000" flipH="1" flipV="1">
            <a:off x="7399801" y="5216957"/>
            <a:ext cx="365345" cy="1560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7" idx="0"/>
            <a:endCxn id="92" idx="3"/>
          </p:cNvCxnSpPr>
          <p:nvPr/>
        </p:nvCxnSpPr>
        <p:spPr>
          <a:xfrm rot="16200000" flipV="1">
            <a:off x="8292836" y="5203232"/>
            <a:ext cx="365345" cy="1834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280054" y="5295276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0682" y="5822609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Size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92909" y="50252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7370" y="54356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7" name="직선 화살표 연결선 106"/>
          <p:cNvCxnSpPr>
            <a:stCxn id="76" idx="3"/>
            <a:endCxn id="30" idx="1"/>
          </p:cNvCxnSpPr>
          <p:nvPr/>
        </p:nvCxnSpPr>
        <p:spPr>
          <a:xfrm>
            <a:off x="3422032" y="5604188"/>
            <a:ext cx="1070426" cy="347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8" grpId="0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54" grpId="0"/>
      <p:bldP spid="11" grpId="0"/>
      <p:bldP spid="91" grpId="0"/>
      <p:bldP spid="92" grpId="0"/>
      <p:bldP spid="1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47640" y="336517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동적할당예제코드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4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2492896"/>
            <a:ext cx="7272808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Name2[10] = "BCA";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Name3[10]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Name2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Name3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Name3));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strcmp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비교 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사용하여 학생관리 시스템 만들기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37581" y="1311959"/>
            <a:ext cx="64014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fscanf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옵션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-"w"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덮어쓰기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연다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있을경우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전부 지운 후 다시 작성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-"a"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추가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 경우 마지막 내용 뒤에 추가한다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-"r"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읽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("w"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덮어 쓰기 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("a"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"a");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추가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1371" y="2995838"/>
            <a:ext cx="734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구구단을 파일입출력을 사용하여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GoGoDan.txt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파일에    저장 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1027308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659023"/>
            <a:ext cx="8202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itchFamily="18" charset="-127"/>
                <a:ea typeface="HY견고딕" pitchFamily="18" charset="-127"/>
              </a:rPr>
              <a:t>	fprintf(f</a:t>
            </a:r>
            <a:r>
              <a:rPr lang="de-DE" altLang="ko-KR" sz="1400" dirty="0">
                <a:latin typeface="HY견고딕" pitchFamily="18" charset="-127"/>
                <a:ea typeface="HY견고딕" pitchFamily="18" charset="-127"/>
              </a:rPr>
              <a:t>,"1 2 3 4");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"r");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"%d", &amp;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9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780491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412206"/>
            <a:ext cx="763284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,"%s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%d %s",P1.Name,P1.Age,P1.PhonNumber);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P1.Name);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"%d", &amp;P1.Age);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 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 \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n",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P1.Name,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휴대폰번호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s\n", P1.PhonNumber);</a:t>
            </a:r>
          </a:p>
          <a:p>
            <a:r>
              <a:rPr lang="en-US" altLang="ko-KR" sz="1200" smtClean="0">
                <a:latin typeface="HY견고딕" pitchFamily="18" charset="-127"/>
                <a:ea typeface="HY견고딕" pitchFamily="18" charset="-127"/>
              </a:rPr>
              <a:t>		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fgets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5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fread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정보 전체를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fread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),1,f);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691" y="3042004"/>
            <a:ext cx="73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학생관리 프로그램에 저장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불러오기 기능을 파일입출력을 활용하여 추가하시오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구조체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-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자료형들을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묶어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만드는 사용자정의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실존하는 정보를 데이터화 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추상화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작업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=&gt;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(char[]),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(float)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6264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구조체이름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6540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char Name[10];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Height;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096209"/>
            <a:ext cx="770485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People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613512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[3];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&lt; </a:t>
            </a:r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("====%d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번째 사람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====\n",i+1);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</a:t>
            </a:r>
            <a:r>
              <a:rPr lang="nn-NO" altLang="ko-KR" sz="100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nn-NO" altLang="ko-KR" sz="100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11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41151" y="1283731"/>
            <a:ext cx="3852429" cy="3386289"/>
            <a:chOff x="4890004" y="1346778"/>
            <a:chExt cx="4074484" cy="3884280"/>
          </a:xfrm>
        </p:grpSpPr>
        <p:grpSp>
          <p:nvGrpSpPr>
            <p:cNvPr id="7" name="그룹 6"/>
            <p:cNvGrpSpPr/>
            <p:nvPr/>
          </p:nvGrpSpPr>
          <p:grpSpPr>
            <a:xfrm>
              <a:off x="4890005" y="1346778"/>
              <a:ext cx="4074483" cy="1298038"/>
              <a:chOff x="4890005" y="1346778"/>
              <a:chExt cx="4074483" cy="129803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[0]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890004" y="2634983"/>
              <a:ext cx="4074483" cy="1298038"/>
              <a:chOff x="4890005" y="1346778"/>
              <a:chExt cx="4074483" cy="129803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[1]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4890005" y="3933020"/>
              <a:ext cx="4074483" cy="1298038"/>
              <a:chOff x="4890005" y="1346778"/>
              <a:chExt cx="4074483" cy="12980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[2]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(People*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P-&gt;Name);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&amp;P-&gt;Age);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&amp;P-&gt;Height);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(&amp;P1);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(P1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포인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1152" y="5589240"/>
            <a:ext cx="3852428" cy="1131621"/>
            <a:chOff x="4890005" y="1346778"/>
            <a:chExt cx="4074483" cy="1298038"/>
          </a:xfrm>
        </p:grpSpPr>
        <p:grpSp>
          <p:nvGrpSpPr>
            <p:cNvPr id="3" name="그룹 2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P1(100)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96034" y="4302596"/>
            <a:ext cx="1161123" cy="936104"/>
            <a:chOff x="6596383" y="4293096"/>
            <a:chExt cx="741966" cy="529673"/>
          </a:xfrm>
        </p:grpSpPr>
        <p:sp>
          <p:nvSpPr>
            <p:cNvPr id="49" name="직사각형 48"/>
            <p:cNvSpPr/>
            <p:nvPr/>
          </p:nvSpPr>
          <p:spPr>
            <a:xfrm>
              <a:off x="6596383" y="4293096"/>
              <a:ext cx="741966" cy="42373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93110" y="4610900"/>
              <a:ext cx="536742" cy="21186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*P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41152" y="2636912"/>
            <a:ext cx="3852428" cy="1131621"/>
            <a:chOff x="4890005" y="1346778"/>
            <a:chExt cx="4074483" cy="1298038"/>
          </a:xfrm>
        </p:grpSpPr>
        <p:grpSp>
          <p:nvGrpSpPr>
            <p:cNvPr id="52" name="그룹 51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P(200)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7890</TotalTime>
  <Words>832</Words>
  <Application>Microsoft Office PowerPoint</Application>
  <PresentationFormat>화면 슬라이드 쇼(4:3)</PresentationFormat>
  <Paragraphs>723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Arial</vt:lpstr>
      <vt:lpstr>Segoe UI Black</vt:lpstr>
      <vt:lpstr>맑은 고딕</vt:lpstr>
      <vt:lpstr>Yoon 윤고딕 520_TT</vt:lpstr>
      <vt:lpstr>HY강M</vt:lpstr>
      <vt:lpstr>HY헤드라인M</vt:lpstr>
      <vt:lpstr>HY강B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465</cp:revision>
  <dcterms:created xsi:type="dcterms:W3CDTF">2013-09-05T09:43:46Z</dcterms:created>
  <dcterms:modified xsi:type="dcterms:W3CDTF">2022-07-21T09:09:50Z</dcterms:modified>
</cp:coreProperties>
</file>