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5" r:id="rId5"/>
    <p:sldId id="261" r:id="rId6"/>
    <p:sldId id="264" r:id="rId7"/>
    <p:sldId id="258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1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BE790-9A72-4E24-B59D-EE6C84ADA4F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D21F2-E904-4E80-A71F-B5DDC063C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7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D21F2-E904-4E80-A71F-B5DDC063C2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57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A9490-8A09-832A-9B97-E0F5D116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D2FD3C-3F9C-052F-962D-741CE96A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D99C8A-0BFE-7EF7-FF46-824A85D5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F71508-8678-D415-BEB1-CF9E476C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0C52CB-6060-6035-6F40-E2B91DC5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4A85C-9646-83D5-6C82-C6F5359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5AD679B-F293-E605-7FE4-BA871BBD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D2251F-F047-6DB6-102D-DBDBD301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5649E5-6AFC-7736-0375-8FA76C65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3D71FC-62BE-5149-F643-66F0BB70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9D57D23-23A9-301C-1265-6A8085EA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D6E68A4-45A5-20CF-B498-B2961BBD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DBBFB2-6859-334E-8DBD-F8330A4A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E8DA77-CCA7-4D20-D9E3-BA539F5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0ED586-0175-CD0C-813E-683086BD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113044-4FA7-EEAD-A938-3D73BFD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B45329-3305-2105-0246-0B2A928C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E1C6E0-59C0-23C5-A3D4-7FE42444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A7CC2D-A034-4742-619C-0AB5563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5CEA0B-88F5-D1D6-EF72-3EA0DFAB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6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4F96AC-E11E-0C7A-01B4-8633D7C9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89846F-C871-1587-D01E-EA27DE6B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6D8AFC-A973-E2EC-0B17-E4D1165B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FC255D-9E79-D170-6A50-E70957B6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F34119-7A8C-6F90-691A-09AEF80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C85A9-0A05-58E2-DF55-56FB74DA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9B21BA-7BDF-ED24-8708-E7F6FA9BF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22C824-ABD3-3E83-9919-884043B6E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F087EF-6DB6-E5ED-BF69-C8A2BCED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3392EC-A844-8482-57C9-64FF9CD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23F978-68D6-D0FD-F095-CEFC2A10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26BA7A-C30F-A713-9808-CDE3613C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9E8541-81C0-CE83-CEC0-E2EA2EC6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98D264-B332-A945-1AD3-E4F2FAAD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7905CD-E079-3121-A141-9576A8D8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9B9CC93-7659-0859-493E-0880A424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6E92627-ED8D-0C0C-0E65-63BDD976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A373E29-DE13-6C52-AF16-3B62187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8E4477F-61D7-AAFB-7EA4-879C106D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549C9-7A1E-6DA7-D52A-22226727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233A5F-3C8D-2657-A960-A6DD4B4D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1F99093-06A9-6512-B7B5-4473F950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FC1F3F2-C8E5-74C5-2F7A-BA45BC4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F490DA3-C0DD-2401-012B-22C58BFD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CA1565-D4A5-5583-F628-0520DE0B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94C326-BAF1-E451-7F80-FAD99032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5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98AD9-9332-1865-CA55-85071545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4D1F3-3199-7707-36DB-DC1C8687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FDFCB2-AF6A-D658-3BF6-DDF81AD4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F5086B-9F57-D2F3-FE8B-AE3CCD52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B646871-F810-DEF5-CA42-9EE8E0D1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E557FD-BDD5-78DF-A9B7-06AC9BE7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9BABFC-2458-6F95-EA54-2173D44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E813122-F334-7C60-0DF0-33C23855B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CB15C70-26FC-3B24-E2F9-6313A201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B9A24F-9018-6433-5AF7-555039E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447DBA-BC0B-4DCD-ED25-1B7293F1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B1D156-FDDB-3BC7-DD2E-39CB2FFF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7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B6E3838-5C8F-8AB2-018F-CF4D43A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5C55EB-C146-2253-CEB2-CBA638FB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74F14F-8AA4-BC88-75D0-BFEEE6CB7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B6552-CAF2-4425-9158-93587B142BE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B9C25F-845D-59E0-E928-90BF26B7C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3096FB-408E-D10B-3D9D-A5EF5F1AA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D3F1E-8C81-468C-9F5D-8436C2E8F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88204-4A45-5321-55C9-C4B107E28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1.1 Klasa i Obiekt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0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60C774-F853-8318-70D8-57830BD9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Klasa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(11.4)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1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0E95C-ACD7-20E7-D6BE-2672845F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219"/>
            <a:ext cx="10515600" cy="524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Klasa</a:t>
            </a:r>
            <a:r>
              <a:rPr lang="pl-PL" dirty="0"/>
              <a:t> – szablon dla obiektów; definiuje atrybuty (</a:t>
            </a:r>
            <a:r>
              <a:rPr lang="pl-PL" dirty="0" err="1"/>
              <a:t>attributes</a:t>
            </a:r>
            <a:r>
              <a:rPr lang="pl-PL" dirty="0"/>
              <a:t>, </a:t>
            </a:r>
            <a:r>
              <a:rPr lang="pl-PL" dirty="0" err="1"/>
              <a:t>properties</a:t>
            </a:r>
            <a:r>
              <a:rPr lang="pl-PL" dirty="0"/>
              <a:t>) oraz operacje (</a:t>
            </a:r>
            <a:r>
              <a:rPr lang="pl-PL" dirty="0" err="1"/>
              <a:t>operations</a:t>
            </a:r>
            <a:r>
              <a:rPr lang="pl-PL" dirty="0"/>
              <a:t>, </a:t>
            </a:r>
            <a:r>
              <a:rPr lang="pl-PL" dirty="0" err="1"/>
              <a:t>methods</a:t>
            </a:r>
            <a:r>
              <a:rPr lang="pl-PL" dirty="0"/>
              <a:t>) które posiadają obiekty danej klasy.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No keyword is needed to indicate that the </a:t>
            </a:r>
            <a:r>
              <a:rPr lang="en-GB" dirty="0" err="1"/>
              <a:t>metaclass</a:t>
            </a:r>
            <a:r>
              <a:rPr lang="en-GB" dirty="0"/>
              <a:t> is Class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b="1" dirty="0"/>
              <a:t>Class</a:t>
            </a:r>
            <a:r>
              <a:rPr lang="en-GB" dirty="0"/>
              <a:t> is a kind of </a:t>
            </a:r>
            <a:r>
              <a:rPr lang="en-GB" b="1" dirty="0" err="1"/>
              <a:t>EncapsulatedClassifier</a:t>
            </a:r>
            <a:r>
              <a:rPr lang="en-GB" dirty="0"/>
              <a:t> whose </a:t>
            </a:r>
            <a:r>
              <a:rPr lang="en-GB" i="1" dirty="0"/>
              <a:t>Features</a:t>
            </a:r>
            <a:r>
              <a:rPr lang="en-GB" dirty="0"/>
              <a:t> are </a:t>
            </a:r>
            <a:r>
              <a:rPr lang="en-GB" i="1" dirty="0"/>
              <a:t>Properties, Operations, Receptions, Ports </a:t>
            </a:r>
            <a:r>
              <a:rPr lang="en-GB" dirty="0"/>
              <a:t>and</a:t>
            </a:r>
            <a:r>
              <a:rPr lang="en-GB" i="1" dirty="0"/>
              <a:t> Connectors</a:t>
            </a:r>
            <a:r>
              <a:rPr lang="en-GB" dirty="0"/>
              <a:t>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Attributes of a Class are </a:t>
            </a:r>
            <a:r>
              <a:rPr lang="en-GB" b="1" dirty="0"/>
              <a:t>Properties</a:t>
            </a:r>
            <a:r>
              <a:rPr lang="en-GB" dirty="0"/>
              <a:t> that are </a:t>
            </a:r>
            <a:r>
              <a:rPr lang="en-GB" b="1" dirty="0"/>
              <a:t>owned by the Class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22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4">
            <a:extLst>
              <a:ext uri="{FF2B5EF4-FFF2-40B4-BE49-F238E27FC236}">
                <a16:creationId xmlns:a16="http://schemas.microsoft.com/office/drawing/2014/main" id="{080F59FF-69F6-51D1-1B80-B868413D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67981"/>
            <a:ext cx="10673701" cy="823912"/>
          </a:xfrm>
        </p:spPr>
        <p:txBody>
          <a:bodyPr/>
          <a:lstStyle/>
          <a:p>
            <a:pPr algn="ctr"/>
            <a:r>
              <a:rPr lang="pl-PL" dirty="0"/>
              <a:t>Semantyka 11.4.5</a:t>
            </a:r>
            <a:endParaRPr lang="en-GB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1AEC46A6-5E77-C918-7D8B-2FFD6B45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17482"/>
            <a:ext cx="10673701" cy="447218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Class is a kind of </a:t>
            </a:r>
            <a:r>
              <a:rPr lang="en-GB" sz="2400" dirty="0" err="1"/>
              <a:t>EncapsulatedClassifier</a:t>
            </a:r>
            <a:r>
              <a:rPr lang="en-GB" sz="2400" dirty="0"/>
              <a:t> whose Features are Properties, Operations, Receptions, Ports and Connectors.</a:t>
            </a:r>
            <a:r>
              <a:rPr lang="pl-PL" sz="2400" dirty="0"/>
              <a:t> </a:t>
            </a:r>
            <a:r>
              <a:rPr lang="en-GB" sz="2400" dirty="0"/>
              <a:t>Attributes of a Class are Properties that are owned by the Class. Some of these attributes may represent the ends of</a:t>
            </a:r>
            <a:r>
              <a:rPr lang="pl-PL" sz="2400" dirty="0"/>
              <a:t> </a:t>
            </a:r>
            <a:r>
              <a:rPr lang="en-GB" sz="2400" dirty="0"/>
              <a:t>binary Associations.</a:t>
            </a:r>
            <a:endParaRPr lang="pl-PL" sz="2400" dirty="0"/>
          </a:p>
          <a:p>
            <a:r>
              <a:rPr lang="en-GB" sz="2400" dirty="0"/>
              <a:t>When an object is instantiated in a Class, for every attribute of the Class that has a specified default, if an initial value of</a:t>
            </a:r>
            <a:r>
              <a:rPr lang="pl-PL" sz="2400" dirty="0"/>
              <a:t> </a:t>
            </a:r>
            <a:r>
              <a:rPr lang="en-GB" sz="2400" dirty="0"/>
              <a:t>the attribute is not specified explicitly for the instantiation, then the default </a:t>
            </a:r>
            <a:r>
              <a:rPr lang="en-GB" sz="2400" dirty="0" err="1"/>
              <a:t>ValueSpecification</a:t>
            </a:r>
            <a:r>
              <a:rPr lang="en-GB" sz="2400" dirty="0"/>
              <a:t> is evaluated to set the</a:t>
            </a:r>
            <a:r>
              <a:rPr lang="pl-PL" sz="2400" dirty="0"/>
              <a:t> </a:t>
            </a:r>
            <a:r>
              <a:rPr lang="en-GB" sz="2400" dirty="0"/>
              <a:t>initial value of the attribute for the object.</a:t>
            </a:r>
          </a:p>
          <a:p>
            <a:r>
              <a:rPr lang="en-GB" sz="2400" dirty="0"/>
              <a:t>Operations of a Class can be invoked on an object, given a particular set of values for the parameters of the Operation,</a:t>
            </a:r>
            <a:r>
              <a:rPr lang="pl-PL" sz="2400" dirty="0"/>
              <a:t> </a:t>
            </a:r>
            <a:r>
              <a:rPr lang="en-GB" sz="2400" dirty="0"/>
              <a:t>according to the semantics specified in 9.6.3.</a:t>
            </a:r>
          </a:p>
          <a:p>
            <a:r>
              <a:rPr lang="en-GB" sz="2400" dirty="0"/>
              <a:t>A Class cannot access private Features of another Class, or protected Features on another Class that is not its ancestor.</a:t>
            </a:r>
          </a:p>
        </p:txBody>
      </p:sp>
    </p:spTree>
    <p:extLst>
      <p:ext uri="{BB962C8B-B14F-4D97-AF65-F5344CB8AC3E}">
        <p14:creationId xmlns:p14="http://schemas.microsoft.com/office/powerpoint/2010/main" val="17981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04DE232-DEE5-86D9-8ED9-E727BA1D9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6063" y="567981"/>
            <a:ext cx="10059325" cy="823912"/>
          </a:xfrm>
        </p:spPr>
        <p:txBody>
          <a:bodyPr/>
          <a:lstStyle/>
          <a:p>
            <a:pPr algn="ctr"/>
            <a:r>
              <a:rPr lang="pl-PL" dirty="0"/>
              <a:t>Notacja (11.4.4)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0A1AAB90-523E-3191-DE55-396C9EA8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6063" y="1717482"/>
            <a:ext cx="10059325" cy="4472181"/>
          </a:xfrm>
        </p:spPr>
        <p:txBody>
          <a:bodyPr/>
          <a:lstStyle/>
          <a:p>
            <a:r>
              <a:rPr lang="pl-PL" dirty="0"/>
              <a:t>Reprezentowany przez symbol </a:t>
            </a:r>
            <a:r>
              <a:rPr lang="pl-PL" dirty="0" err="1"/>
              <a:t>Classifier</a:t>
            </a:r>
            <a:endParaRPr lang="pl-PL" dirty="0"/>
          </a:p>
          <a:p>
            <a:r>
              <a:rPr lang="pl-PL" dirty="0" err="1"/>
              <a:t>Four</a:t>
            </a:r>
            <a:r>
              <a:rPr lang="pl-PL" dirty="0"/>
              <a:t> </a:t>
            </a:r>
            <a:r>
              <a:rPr lang="pl-PL" dirty="0" err="1"/>
              <a:t>mandatory</a:t>
            </a:r>
            <a:r>
              <a:rPr lang="pl-PL" dirty="0"/>
              <a:t> </a:t>
            </a:r>
            <a:r>
              <a:rPr lang="pl-PL" dirty="0" err="1"/>
              <a:t>compartments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Attributes</a:t>
            </a:r>
            <a:endParaRPr lang="pl-PL" dirty="0"/>
          </a:p>
          <a:p>
            <a:pPr lvl="1"/>
            <a:r>
              <a:rPr lang="pl-PL" dirty="0"/>
              <a:t>Operations</a:t>
            </a:r>
          </a:p>
          <a:p>
            <a:pPr lvl="1"/>
            <a:r>
              <a:rPr lang="pl-PL" dirty="0" err="1"/>
              <a:t>Receptions</a:t>
            </a:r>
            <a:endParaRPr lang="pl-PL" dirty="0"/>
          </a:p>
          <a:p>
            <a:pPr lvl="1"/>
            <a:r>
              <a:rPr lang="pl-PL" dirty="0" err="1"/>
              <a:t>Internal</a:t>
            </a:r>
            <a:r>
              <a:rPr lang="pl-PL" dirty="0"/>
              <a:t> </a:t>
            </a:r>
            <a:r>
              <a:rPr lang="pl-PL" dirty="0" err="1"/>
              <a:t>sctructure</a:t>
            </a:r>
            <a:endParaRPr lang="pl-PL" dirty="0"/>
          </a:p>
          <a:p>
            <a:r>
              <a:rPr lang="pl-PL" dirty="0" err="1"/>
              <a:t>Optional</a:t>
            </a:r>
            <a:r>
              <a:rPr lang="pl-PL" dirty="0"/>
              <a:t> </a:t>
            </a:r>
            <a:r>
              <a:rPr lang="pl-PL" dirty="0" err="1"/>
              <a:t>compartments</a:t>
            </a:r>
            <a:r>
              <a:rPr lang="pl-PL" dirty="0"/>
              <a:t> </a:t>
            </a:r>
            <a:r>
              <a:rPr lang="pl-PL" dirty="0" err="1"/>
              <a:t>according</a:t>
            </a:r>
            <a:r>
              <a:rPr lang="pl-PL" dirty="0"/>
              <a:t> to </a:t>
            </a:r>
            <a:r>
              <a:rPr lang="pl-PL" dirty="0" err="1"/>
              <a:t>Classifiers</a:t>
            </a:r>
            <a:r>
              <a:rPr lang="pl-PL" dirty="0"/>
              <a:t> in </a:t>
            </a:r>
            <a:r>
              <a:rPr lang="pl-PL" dirty="0" err="1"/>
              <a:t>general</a:t>
            </a:r>
            <a:r>
              <a:rPr lang="pl-PL" dirty="0"/>
              <a:t> (9.2.4)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05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A86ABFC-22E1-CA2F-FE02-D35B7B55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17" y="643466"/>
            <a:ext cx="56131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3A3F31-00E6-67E3-9610-4CCA3DB7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Obiekt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(11.4)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33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0B418A-732B-1205-6DCA-1022C6F8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428" y="3145725"/>
            <a:ext cx="3881144" cy="5665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Obiekt – instancja klasy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r>
              <a:rPr lang="pl-P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93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D69602EC-6944-B80E-C3CD-673DC7A5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999690"/>
            <a:ext cx="4724569" cy="18307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993BCAA8-6024-7BB4-91BF-442DBDD9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063146"/>
            <a:ext cx="4732940" cy="17038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345CFF79-8925-4ECE-1CF4-FE3578D0A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934370"/>
            <a:ext cx="4724569" cy="201975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31035C9-B411-78D0-8EC7-04B676EE4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463" y="3671316"/>
            <a:ext cx="472864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999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268</Words>
  <Application>Microsoft Office PowerPoint</Application>
  <PresentationFormat>Panoramiczny</PresentationFormat>
  <Paragraphs>24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Motyw pakietu Office</vt:lpstr>
      <vt:lpstr>1.1 Klasa i Obiekt</vt:lpstr>
      <vt:lpstr>Klasa (11.4)</vt:lpstr>
      <vt:lpstr>Prezentacja programu PowerPoint</vt:lpstr>
      <vt:lpstr>Prezentacja programu PowerPoint</vt:lpstr>
      <vt:lpstr>Prezentacja programu PowerPoint</vt:lpstr>
      <vt:lpstr>Prezentacja programu PowerPoint</vt:lpstr>
      <vt:lpstr>Obiekt (11.4)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Klasa i Obiekt</dc:title>
  <dc:creator>Wojciech Krzos</dc:creator>
  <cp:lastModifiedBy>Wojciech Krzos</cp:lastModifiedBy>
  <cp:revision>4</cp:revision>
  <dcterms:created xsi:type="dcterms:W3CDTF">2024-03-10T11:29:04Z</dcterms:created>
  <dcterms:modified xsi:type="dcterms:W3CDTF">2024-03-18T00:45:49Z</dcterms:modified>
</cp:coreProperties>
</file>