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75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F027D2-2190-7885-752E-7D282E9F8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2848DB3-0A88-61BF-0455-C47322A42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20CA5F-3023-DFC1-E369-02E10D73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164-6D56-428D-AC32-B81BD9E19F7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B31A6A-30C5-CAD7-1EB6-3ACD3C5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FDB41BB-3A0D-CDF8-8982-C167C20A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C342-6804-4652-A97B-E9829899A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18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80F55B-AEB6-4F8E-3118-4FEB17EA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C366B46-E0CB-CCAA-0917-377ACB6C2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135027-E6F8-33C6-0B90-4C67E6AD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164-6D56-428D-AC32-B81BD9E19F7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0A48F3C-72D2-AED8-A3AC-741B5640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7834924-13A8-2D61-3D25-3AA09FF1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C342-6804-4652-A97B-E9829899A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35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4C9C39F-32B2-868B-E51C-032B03772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5D5F520-7733-C6B8-FD6A-376FE3260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3258FD5-CA8D-D96C-391C-F97797ED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164-6D56-428D-AC32-B81BD9E19F7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D6EB8BB-4395-41FF-76A0-CAE6226C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CAD0ABB-0948-241D-D309-3A23D413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C342-6804-4652-A97B-E9829899A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18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CBF856-E293-2025-07D5-E06B5BD0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D025E5-B04E-8B6E-3B27-B6FAABA9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7385528-CEF3-C53C-DE1C-E3ACE538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164-6D56-428D-AC32-B81BD9E19F7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CC81A8D-84D5-2D7D-37CC-5DA7D4FF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803039F-638A-749F-1E97-01CC81BE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C342-6804-4652-A97B-E9829899A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43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AF00A0-0448-1354-9319-7AB786E5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773D2A5-3CB9-C83F-231F-85C84226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4058000-9D21-B275-6283-3BC6F94B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164-6D56-428D-AC32-B81BD9E19F7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1FD211E-39B4-6B39-0202-D77C48F5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8A70449-1AB8-8A19-4318-285A8D89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C342-6804-4652-A97B-E9829899A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40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73B95F-7D9E-7473-5559-D9E713C7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A2F97B-D6AE-8EE2-C13C-485E7C370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C78C7CE-8314-8A81-BFB8-787A4AA71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BAC13EC-E8E4-BAD0-5A42-82D74C38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164-6D56-428D-AC32-B81BD9E19F7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E4E5A3-7B41-B4C6-D785-D6CFA833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BD14988-AF50-5AEA-2C50-2022964F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C342-6804-4652-A97B-E9829899A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19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BD7B9F-57A8-A383-0BD3-63124E0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0DEAB7B-5695-DFC8-8E47-473E86B7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1B5E948-1F6F-3AE2-34B8-94EA4E5C6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F30F759-594E-33F7-10AA-2E0616AC2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8D5F849-2BBF-A25D-072E-1D75B7AEE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550B686-96D9-2C12-2C7F-E9E8BDF4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164-6D56-428D-AC32-B81BD9E19F7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5B31C0B-501E-450F-9EB2-AB1BABDC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842DAC3-6644-9955-D7EF-CDB0BC69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C342-6804-4652-A97B-E9829899A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82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94CA38-2C6A-7570-FAB7-5AA1FC0E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91A26C2-8E1D-BF0B-91E2-395B3BAD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164-6D56-428D-AC32-B81BD9E19F7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07F5B78-0852-CEB8-9586-A727AE8B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A9DF6E3-5677-F5D9-1DEE-05B1B98D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C342-6804-4652-A97B-E9829899A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00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66403F4-8EDF-E406-70E1-2AA6C7DB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164-6D56-428D-AC32-B81BD9E19F7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77FF743-8D68-6637-6D16-C5D90E8A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A3B5D00-00A7-9766-60E0-F115B3BD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C342-6804-4652-A97B-E9829899A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90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6B4BAC-AC84-5718-0E23-73362B2C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3D50BD-99FD-B529-CC32-AEE2B92EF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4E3BD6C-CBED-DF41-6251-8A706FEA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4FB397B-12A4-3250-A62F-77975C64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164-6D56-428D-AC32-B81BD9E19F7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5A7677E-1773-DD6B-5BDC-66E664A1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C5B4D5B-5115-AEDA-5B3B-B1686A7C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C342-6804-4652-A97B-E9829899A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63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2F437F-B66A-4C83-2339-271D9A57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B8F8B83-4DFE-EF1F-F00F-856664C0D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D8CAD30-092F-C11C-0469-E8BE285DB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8C2E321-7C9A-C8DE-3B5F-A9D877A6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164-6D56-428D-AC32-B81BD9E19F7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0AD932B-A0E6-D8D0-ACEB-E97FECE6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3491C37-ED4F-556D-BA99-B006784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C342-6804-4652-A97B-E9829899A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26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00506F5-9ECB-E643-E242-D52C0B9C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9990A01-EC84-12D9-C36D-708242F79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7E4196-DA4C-2FB3-849E-1D5C67BDE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A90164-6D56-428D-AC32-B81BD9E19F7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9C62879-402E-DE18-E9A8-1847B68AD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66262D1-9813-F954-BEB8-41716D09D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8C342-6804-4652-A97B-E9829899A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40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5D1E4C8-5534-C739-DFAD-AA239158D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1.10 Wartość domyślna właściwości</a:t>
            </a:r>
          </a:p>
        </p:txBody>
      </p:sp>
    </p:spTree>
    <p:extLst>
      <p:ext uri="{BB962C8B-B14F-4D97-AF65-F5344CB8AC3E}">
        <p14:creationId xmlns:p14="http://schemas.microsoft.com/office/powerpoint/2010/main" val="338229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8D7D16-1B98-393F-F6CF-4CD7D637F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50" y="2356827"/>
            <a:ext cx="10658500" cy="2144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/>
              <a:t>Properties</a:t>
            </a:r>
            <a:r>
              <a:rPr lang="en-GB" sz="3600" dirty="0"/>
              <a:t> are </a:t>
            </a:r>
            <a:r>
              <a:rPr lang="en-GB" sz="3600" dirty="0" err="1"/>
              <a:t>StructuralFeatures</a:t>
            </a:r>
            <a:r>
              <a:rPr lang="en-GB" sz="3600" dirty="0"/>
              <a:t> that represent the attributes of Classifiers, the </a:t>
            </a:r>
            <a:r>
              <a:rPr lang="en-GB" sz="3600" dirty="0" err="1"/>
              <a:t>memberEnds</a:t>
            </a:r>
            <a:r>
              <a:rPr lang="en-GB" sz="3600" dirty="0"/>
              <a:t> of Associations, and the parts</a:t>
            </a:r>
            <a:r>
              <a:rPr lang="pl-PL" sz="3600" dirty="0"/>
              <a:t> </a:t>
            </a:r>
            <a:r>
              <a:rPr lang="en-GB" sz="3600" dirty="0"/>
              <a:t>of</a:t>
            </a:r>
            <a:r>
              <a:rPr lang="pl-PL" sz="3600" dirty="0"/>
              <a:t> </a:t>
            </a:r>
            <a:r>
              <a:rPr lang="en-GB" sz="3600" dirty="0" err="1"/>
              <a:t>StructuredClassifiers</a:t>
            </a:r>
            <a:r>
              <a:rPr lang="en-GB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989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4032E4D6-71D4-6BC7-2CF8-02B73A481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27" y="643466"/>
            <a:ext cx="1076534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3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89CA22-6CC3-1CDD-9BBF-EE60D5109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1051561"/>
            <a:ext cx="9880893" cy="5125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0" i="1" u="none" strike="noStrike" baseline="0" dirty="0">
                <a:latin typeface="TimesNewRomanPS-ItalicMT"/>
              </a:rPr>
              <a:t>&lt;property&gt; ::= [&lt;visibility&gt;] [‘/’] &lt;name&gt; [‘:’ &lt;prop-type&gt;] [‘[‘ &lt;multiplicity-range&gt; ‘]’] [‘=’ &lt;default&gt;] [‘{‘</a:t>
            </a:r>
          </a:p>
          <a:p>
            <a:pPr marL="0" indent="0">
              <a:buNone/>
            </a:pPr>
            <a:r>
              <a:rPr lang="en-GB" sz="2200" b="0" i="1" u="none" strike="noStrike" baseline="0" dirty="0">
                <a:latin typeface="TimesNewRomanPS-ItalicMT"/>
              </a:rPr>
              <a:t>&lt;prop-modifier &gt; [‘,’ &lt;prop-modifier &gt;]* ’}’]</a:t>
            </a:r>
            <a:endParaRPr lang="pl-PL" sz="2200" b="0" i="1" u="none" strike="noStrike" baseline="0" dirty="0">
              <a:latin typeface="TimesNewRomanPS-ItalicMT"/>
            </a:endParaRPr>
          </a:p>
          <a:p>
            <a:pPr marL="0" indent="0">
              <a:buNone/>
            </a:pPr>
            <a:r>
              <a:rPr lang="pl-PL" sz="2200" i="1" dirty="0">
                <a:latin typeface="TimesNewRomanPS-ItalicMT"/>
              </a:rPr>
              <a:t>…</a:t>
            </a:r>
          </a:p>
          <a:p>
            <a:pPr marL="0" indent="0">
              <a:buNone/>
            </a:pPr>
            <a:r>
              <a:rPr lang="en-GB" sz="2200" b="0" i="1" u="none" strike="noStrike" baseline="0" dirty="0">
                <a:latin typeface="TimesNewRomanPS-ItalicMT"/>
              </a:rPr>
              <a:t>&lt;prop-modifier&gt; </a:t>
            </a:r>
            <a:r>
              <a:rPr lang="en-GB" sz="2200" b="0" i="0" u="none" strike="noStrike" baseline="0" dirty="0">
                <a:latin typeface="TimesNewRomanPSMT"/>
              </a:rPr>
              <a:t>indicates a modifier that applies to the Property.</a:t>
            </a:r>
          </a:p>
          <a:p>
            <a:pPr marL="0" indent="0">
              <a:buNone/>
            </a:pPr>
            <a:r>
              <a:rPr lang="en-GB" sz="2200" b="0" i="1" u="none" strike="noStrike" baseline="0" dirty="0">
                <a:latin typeface="TimesNewRomanPS-ItalicMT"/>
              </a:rPr>
              <a:t>&lt;prop-modifier&gt; ::= </a:t>
            </a:r>
            <a:r>
              <a:rPr lang="en-GB" sz="2200" b="0" i="0" u="none" strike="noStrike" baseline="0" dirty="0">
                <a:latin typeface="TimesNewRomanPSMT"/>
              </a:rPr>
              <a:t>‘</a:t>
            </a:r>
            <a:r>
              <a:rPr lang="en-GB" sz="2200" b="0" i="0" u="none" strike="noStrike" baseline="0" dirty="0" err="1">
                <a:latin typeface="TimesNewRomanPSMT"/>
              </a:rPr>
              <a:t>readOnly</a:t>
            </a:r>
            <a:r>
              <a:rPr lang="en-GB" sz="2200" b="0" i="0" u="none" strike="noStrike" baseline="0" dirty="0">
                <a:latin typeface="TimesNewRomanPSMT"/>
              </a:rPr>
              <a:t>’ </a:t>
            </a:r>
            <a:r>
              <a:rPr lang="en-GB" sz="2200" b="0" i="1" u="none" strike="noStrike" baseline="0" dirty="0">
                <a:latin typeface="TimesNewRomanPS-ItalicMT"/>
              </a:rPr>
              <a:t>| </a:t>
            </a:r>
            <a:r>
              <a:rPr lang="en-GB" sz="2200" b="0" i="0" u="none" strike="noStrike" baseline="0" dirty="0">
                <a:latin typeface="TimesNewRomanPSMT"/>
              </a:rPr>
              <a:t>‘union’ | ‘subsets’ </a:t>
            </a:r>
            <a:r>
              <a:rPr lang="en-GB" sz="2200" b="0" i="1" u="none" strike="noStrike" baseline="0" dirty="0">
                <a:latin typeface="TimesNewRomanPS-ItalicMT"/>
              </a:rPr>
              <a:t>&lt;property-name&gt; |</a:t>
            </a:r>
            <a:r>
              <a:rPr lang="en-GB" sz="2200" b="0" i="0" u="none" strike="noStrike" baseline="0" dirty="0">
                <a:latin typeface="TimesNewRomanPSMT"/>
              </a:rPr>
              <a:t>‘redefines’ </a:t>
            </a:r>
            <a:r>
              <a:rPr lang="en-GB" sz="2200" b="0" i="1" u="none" strike="noStrike" baseline="0" dirty="0">
                <a:latin typeface="TimesNewRomanPS-ItalicMT"/>
              </a:rPr>
              <a:t>&lt;property-name&gt; </a:t>
            </a:r>
            <a:r>
              <a:rPr lang="en-GB" sz="2200" b="0" i="0" u="none" strike="noStrike" baseline="0" dirty="0">
                <a:latin typeface="TimesNewRomanPSMT"/>
              </a:rPr>
              <a:t>| ‘ordered’ | ‘unordered’ | ‘unique’ </a:t>
            </a:r>
            <a:r>
              <a:rPr lang="en-GB" sz="2200" b="0" i="1" u="none" strike="noStrike" baseline="0" dirty="0">
                <a:latin typeface="TimesNewRomanPS-ItalicMT"/>
              </a:rPr>
              <a:t>| </a:t>
            </a:r>
            <a:r>
              <a:rPr lang="en-GB" sz="2200" b="0" i="0" u="none" strike="noStrike" baseline="0" dirty="0">
                <a:latin typeface="TimesNewRomanPSMT"/>
              </a:rPr>
              <a:t>‘nonunique’ | ‘</a:t>
            </a:r>
            <a:r>
              <a:rPr lang="en-GB" sz="2200" b="0" i="0" u="none" strike="noStrike" baseline="0" dirty="0" err="1">
                <a:latin typeface="TimesNewRomanPSMT"/>
              </a:rPr>
              <a:t>seq</a:t>
            </a:r>
            <a:r>
              <a:rPr lang="en-GB" sz="2200" b="0" i="0" u="none" strike="noStrike" baseline="0" dirty="0">
                <a:latin typeface="TimesNewRomanPSMT"/>
              </a:rPr>
              <a:t>’ | ‘sequence’ |</a:t>
            </a:r>
            <a:r>
              <a:rPr lang="en-GB" sz="2200" b="0" i="1" u="none" strike="noStrike" baseline="0" dirty="0">
                <a:latin typeface="TimesNewRomanPS-ItalicMT"/>
              </a:rPr>
              <a:t>‘</a:t>
            </a:r>
            <a:r>
              <a:rPr lang="en-GB" sz="2200" b="0" i="0" u="none" strike="noStrike" baseline="0" dirty="0">
                <a:latin typeface="TimesNewRomanPSMT"/>
              </a:rPr>
              <a:t>id’ </a:t>
            </a:r>
            <a:r>
              <a:rPr lang="en-GB" sz="2200" b="0" i="1" u="none" strike="noStrike" baseline="0" dirty="0">
                <a:latin typeface="TimesNewRomanPS-ItalicMT"/>
              </a:rPr>
              <a:t>| &lt;prop-constraint&gt;</a:t>
            </a:r>
            <a:endParaRPr lang="pl-PL" sz="2200" b="0" i="1" u="none" strike="noStrike" baseline="0" dirty="0">
              <a:latin typeface="TimesNewRomanPS-ItalicMT"/>
            </a:endParaRPr>
          </a:p>
          <a:p>
            <a:pPr marL="0" indent="0">
              <a:buNone/>
            </a:pPr>
            <a:r>
              <a:rPr lang="pl-PL" sz="2200" i="1" dirty="0">
                <a:latin typeface="TimesNewRomanPS-ItalicMT"/>
              </a:rPr>
              <a:t>…</a:t>
            </a:r>
          </a:p>
          <a:p>
            <a:pPr marL="0" indent="0">
              <a:buNone/>
            </a:pPr>
            <a:r>
              <a:rPr lang="en-GB" sz="2200" b="1" i="1" dirty="0">
                <a:latin typeface="TimesNewRomanPS-ItalicMT"/>
              </a:rPr>
              <a:t>&lt;default&gt; is an expression that evaluates to the default value or values of the Property.</a:t>
            </a:r>
          </a:p>
        </p:txBody>
      </p:sp>
    </p:spTree>
    <p:extLst>
      <p:ext uri="{BB962C8B-B14F-4D97-AF65-F5344CB8AC3E}">
        <p14:creationId xmlns:p14="http://schemas.microsoft.com/office/powerpoint/2010/main" val="53065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9153DAAA-547C-396E-70D7-CC81F4C1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280"/>
            <a:ext cx="10515600" cy="5870683"/>
          </a:xfrm>
        </p:spPr>
        <p:txBody>
          <a:bodyPr>
            <a:normAutofit fontScale="85000" lnSpcReduction="20000"/>
          </a:bodyPr>
          <a:lstStyle/>
          <a:p>
            <a:endParaRPr lang="pl-PL" dirty="0"/>
          </a:p>
          <a:p>
            <a:r>
              <a:rPr lang="pl-PL" b="1" dirty="0"/>
              <a:t>Definicja: </a:t>
            </a:r>
            <a:r>
              <a:rPr lang="pl-PL" dirty="0"/>
              <a:t>Wartość domyślna to inicjalna wartość atrybutu klasy lub elementu, która jest przypisywana, gdy nowy obiekt klasy jest instancjonowany, a wartość dla tej właściwości nie jest jawnie określona.</a:t>
            </a:r>
          </a:p>
          <a:p>
            <a:r>
              <a:rPr lang="pl-PL" b="1" dirty="0"/>
              <a:t>Znaczenie: </a:t>
            </a:r>
            <a:r>
              <a:rPr lang="pl-PL" dirty="0"/>
              <a:t>Wartość domyślna umożliwia projektantom i programistom ustalenie początkowego stanu obiektów, zapewniając, że wszystkie właściwości mają sensowne wartości początkowe. Jest to szczególnie ważne w przypadku, gdy brak wartości mógłby spowodować błędy lub niezdefiniowane zachowanie.</a:t>
            </a:r>
          </a:p>
          <a:p>
            <a:endParaRPr lang="pl-PL" dirty="0"/>
          </a:p>
          <a:p>
            <a:r>
              <a:rPr lang="pl-PL" b="1" dirty="0"/>
              <a:t>Jak to działa: </a:t>
            </a:r>
            <a:r>
              <a:rPr lang="pl-PL" dirty="0"/>
              <a:t>W diagramach klas UML wartość domyślna dla właściwości jest zazwyczaj przedstawiana po znaku równości (=) następującym po deklaracji atrybutu. Na przykład, atrybut </a:t>
            </a:r>
            <a:r>
              <a:rPr lang="pl-PL" dirty="0" err="1"/>
              <a:t>int</a:t>
            </a:r>
            <a:r>
              <a:rPr lang="pl-PL" dirty="0"/>
              <a:t> liczba=0 oznacza, że właściwość liczba typu </a:t>
            </a:r>
            <a:r>
              <a:rPr lang="pl-PL" dirty="0" err="1"/>
              <a:t>int</a:t>
            </a:r>
            <a:r>
              <a:rPr lang="pl-PL" dirty="0"/>
              <a:t> ma wartość domyślną 0.</a:t>
            </a:r>
          </a:p>
          <a:p>
            <a:r>
              <a:rPr lang="pl-PL" u="sng" dirty="0"/>
              <a:t>Typy wartości domyślnych:</a:t>
            </a:r>
          </a:p>
          <a:p>
            <a:pPr lvl="1"/>
            <a:r>
              <a:rPr lang="pl-PL" b="1" dirty="0"/>
              <a:t>Proste typy danych: </a:t>
            </a:r>
            <a:r>
              <a:rPr lang="pl-PL" dirty="0"/>
              <a:t>Takie jak liczby (</a:t>
            </a:r>
            <a:r>
              <a:rPr lang="pl-PL" dirty="0" err="1"/>
              <a:t>int</a:t>
            </a:r>
            <a:r>
              <a:rPr lang="pl-PL" dirty="0"/>
              <a:t>, </a:t>
            </a:r>
            <a:r>
              <a:rPr lang="pl-PL" dirty="0" err="1"/>
              <a:t>float</a:t>
            </a:r>
            <a:r>
              <a:rPr lang="pl-PL" dirty="0"/>
              <a:t>), wartości logiczne (</a:t>
            </a:r>
            <a:r>
              <a:rPr lang="pl-PL" dirty="0" err="1"/>
              <a:t>bool</a:t>
            </a:r>
            <a:r>
              <a:rPr lang="pl-PL" dirty="0"/>
              <a:t>) i łańcuchy znaków (string).</a:t>
            </a:r>
          </a:p>
          <a:p>
            <a:pPr lvl="1"/>
            <a:r>
              <a:rPr lang="pl-PL" b="1" dirty="0"/>
              <a:t>Skomplikowane typy danych: </a:t>
            </a:r>
            <a:r>
              <a:rPr lang="pl-PL" dirty="0"/>
              <a:t>Można również określić wartości domyślne dla bardziej złożonych typów danych, takich jak obiekty, enumeracje i tablice.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59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BC6EBD8-FAF0-5C86-7E6A-0A6ED0B9C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598" y="289267"/>
            <a:ext cx="4264804" cy="6279466"/>
          </a:xfrm>
          <a:prstGeom prst="rect">
            <a:avLst/>
          </a:prstGeom>
        </p:spPr>
      </p:pic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91EDF2C5-0D16-09D9-C2A5-DF0D19E9B254}"/>
              </a:ext>
            </a:extLst>
          </p:cNvPr>
          <p:cNvCxnSpPr/>
          <p:nvPr/>
        </p:nvCxnSpPr>
        <p:spPr>
          <a:xfrm>
            <a:off x="3341244" y="1529778"/>
            <a:ext cx="823393" cy="892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81A8ABF-0952-BADD-25C4-3F7F8DEB2E48}"/>
              </a:ext>
            </a:extLst>
          </p:cNvPr>
          <p:cNvSpPr txBox="1"/>
          <p:nvPr/>
        </p:nvSpPr>
        <p:spPr>
          <a:xfrm>
            <a:off x="537373" y="715052"/>
            <a:ext cx="2712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Wartością domyślną dla właściwości </a:t>
            </a:r>
            <a:r>
              <a:rPr lang="pl-PL" dirty="0" err="1"/>
              <a:t>height</a:t>
            </a:r>
            <a:r>
              <a:rPr lang="pl-PL" dirty="0"/>
              <a:t>: </a:t>
            </a:r>
            <a:r>
              <a:rPr lang="pl-PL" dirty="0" err="1"/>
              <a:t>Integer</a:t>
            </a:r>
            <a:r>
              <a:rPr lang="pl-PL" dirty="0"/>
              <a:t> jest 5</a:t>
            </a:r>
            <a:endParaRPr lang="en-GB" dirty="0"/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1220B5A1-3C90-B69F-2993-36AC4EC17949}"/>
              </a:ext>
            </a:extLst>
          </p:cNvPr>
          <p:cNvCxnSpPr/>
          <p:nvPr/>
        </p:nvCxnSpPr>
        <p:spPr>
          <a:xfrm flipH="1">
            <a:off x="7596887" y="5447397"/>
            <a:ext cx="836395" cy="446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59C0323F-8E78-11F0-2B6B-BD7FC7DBF607}"/>
              </a:ext>
            </a:extLst>
          </p:cNvPr>
          <p:cNvSpPr txBox="1"/>
          <p:nvPr/>
        </p:nvSpPr>
        <p:spPr>
          <a:xfrm>
            <a:off x="8619628" y="4680341"/>
            <a:ext cx="305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Wartością domyślną w </a:t>
            </a:r>
            <a:r>
              <a:rPr lang="pl-PL" dirty="0" err="1"/>
              <a:t>ClassB</a:t>
            </a:r>
            <a:r>
              <a:rPr lang="pl-PL" dirty="0"/>
              <a:t> dla </a:t>
            </a:r>
            <a:r>
              <a:rPr lang="pl-PL" dirty="0" err="1"/>
              <a:t>height</a:t>
            </a:r>
            <a:r>
              <a:rPr lang="pl-PL" dirty="0"/>
              <a:t> jest 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52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3BD0F901-417A-8BFD-916B-451B9C5FE1FD}"/>
              </a:ext>
            </a:extLst>
          </p:cNvPr>
          <p:cNvSpPr txBox="1"/>
          <p:nvPr/>
        </p:nvSpPr>
        <p:spPr>
          <a:xfrm>
            <a:off x="193468" y="769352"/>
            <a:ext cx="11702609" cy="516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fontAlgn="base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 err="1"/>
              <a:t>Zastosowania</a:t>
            </a:r>
            <a:r>
              <a:rPr lang="en-US" altLang="en-US" sz="2400" b="1" dirty="0"/>
              <a:t>:</a:t>
            </a:r>
          </a:p>
          <a:p>
            <a:pPr marR="0" lvl="1" indent="-457200" fontAlgn="base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lang="en-US" altLang="en-US" sz="2400" dirty="0" err="1"/>
              <a:t>Inicjalizacja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Zapewnienie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że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wszystkie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właściwości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obiektu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mają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sensowne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wartości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początkowe</a:t>
            </a:r>
            <a:r>
              <a:rPr lang="en-US" altLang="en-US" sz="2400" dirty="0"/>
              <a:t>.</a:t>
            </a:r>
          </a:p>
          <a:p>
            <a:pPr marR="0" lvl="1" indent="-457200" fontAlgn="base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lang="en-US" altLang="en-US" sz="2400" dirty="0" err="1"/>
              <a:t>Zachowanie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spójności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Pomoc</a:t>
            </a:r>
            <a:r>
              <a:rPr lang="en-US" altLang="en-US" sz="2400" dirty="0"/>
              <a:t> w </a:t>
            </a:r>
            <a:r>
              <a:rPr lang="en-US" altLang="en-US" sz="2400" dirty="0" err="1"/>
              <a:t>utrzymaniu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integralności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danych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poprzez</a:t>
            </a:r>
            <a:r>
              <a:rPr lang="en-US" altLang="en-US" sz="2400" dirty="0"/>
              <a:t> </a:t>
            </a:r>
            <a:r>
              <a:rPr lang="en-US" altLang="en-US" sz="2400" dirty="0" err="1"/>
              <a:t>zapobieganie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występowaniu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niezainicjalizowanych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właściwości</a:t>
            </a:r>
            <a:r>
              <a:rPr lang="en-US" altLang="en-US" sz="2400" dirty="0"/>
              <a:t>.</a:t>
            </a:r>
          </a:p>
          <a:p>
            <a:pPr marR="0" lvl="1" indent="-457200" fontAlgn="base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lang="en-US" altLang="en-US" sz="2400" dirty="0" err="1"/>
              <a:t>Uproszczenie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kodu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Zmniejszenie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potrzeby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jawnego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określania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wartości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dla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każdej</a:t>
            </a:r>
            <a:r>
              <a:rPr lang="en-US" altLang="en-US" sz="2400" dirty="0"/>
              <a:t> </a:t>
            </a:r>
            <a:r>
              <a:rPr lang="en-US" altLang="en-US" sz="2400" dirty="0" err="1"/>
              <a:t>właściwości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podczas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tworzenia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instancji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obiektu</a:t>
            </a:r>
            <a:r>
              <a:rPr lang="en-US" altLang="en-US" sz="2400" dirty="0"/>
              <a:t>.</a:t>
            </a:r>
          </a:p>
          <a:p>
            <a:pPr marR="0" lvl="0" fontAlgn="base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endParaRPr lang="pl-PL" altLang="en-US" sz="2400" b="1" dirty="0"/>
          </a:p>
          <a:p>
            <a:pPr marR="0" lvl="0" fontAlgn="base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 err="1"/>
              <a:t>Przykłady</a:t>
            </a:r>
            <a:r>
              <a:rPr lang="en-US" altLang="en-US" sz="2400" b="1" dirty="0"/>
              <a:t>:</a:t>
            </a:r>
          </a:p>
          <a:p>
            <a:pPr marR="0" lvl="1" indent="-457200" fontAlgn="base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lang="en-US" altLang="en-US" sz="2400" dirty="0"/>
              <a:t>String </a:t>
            </a:r>
            <a:r>
              <a:rPr lang="en-US" altLang="en-US" sz="2400" dirty="0" err="1"/>
              <a:t>nazwaUzytkownika</a:t>
            </a:r>
            <a:r>
              <a:rPr lang="en-US" altLang="en-US" sz="2400" dirty="0"/>
              <a:t> = "</a:t>
            </a:r>
            <a:r>
              <a:rPr lang="en-US" altLang="en-US" sz="2400" dirty="0" err="1"/>
              <a:t>nieznany</a:t>
            </a:r>
            <a:r>
              <a:rPr lang="en-US" altLang="en-US" sz="2400" dirty="0"/>
              <a:t>": </a:t>
            </a:r>
            <a:r>
              <a:rPr lang="en-US" altLang="en-US" sz="2400" dirty="0" err="1"/>
              <a:t>Domyślnie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każdy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nowy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użytkownik</a:t>
            </a:r>
            <a:r>
              <a:rPr lang="en-US" altLang="en-US" sz="2400" dirty="0"/>
              <a:t> ma </a:t>
            </a:r>
            <a:r>
              <a:rPr lang="en-US" altLang="en-US" sz="2400" dirty="0" err="1"/>
              <a:t>nazwę</a:t>
            </a:r>
            <a:r>
              <a:rPr lang="en-US" altLang="en-US" sz="2400" dirty="0"/>
              <a:t> "</a:t>
            </a:r>
            <a:r>
              <a:rPr lang="en-US" altLang="en-US" sz="2400" dirty="0" err="1"/>
              <a:t>nieznany</a:t>
            </a:r>
            <a:r>
              <a:rPr lang="en-US" altLang="en-US" sz="2400" dirty="0"/>
              <a:t>".</a:t>
            </a:r>
          </a:p>
          <a:p>
            <a:pPr marR="0" lvl="1" indent="-457200" fontAlgn="base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lang="en-US" altLang="en-US" sz="2400" dirty="0"/>
              <a:t>boolean </a:t>
            </a:r>
            <a:r>
              <a:rPr lang="en-US" altLang="en-US" sz="2400" dirty="0" err="1"/>
              <a:t>jestAktywny</a:t>
            </a:r>
            <a:r>
              <a:rPr lang="en-US" altLang="en-US" sz="2400" dirty="0"/>
              <a:t> = true: </a:t>
            </a:r>
            <a:r>
              <a:rPr lang="en-US" altLang="en-US" sz="2400" dirty="0" err="1"/>
              <a:t>Nowe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obiekty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są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domyślnie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uznawane</a:t>
            </a:r>
            <a:r>
              <a:rPr lang="en-US" altLang="en-US" sz="2400" dirty="0"/>
              <a:t> za </a:t>
            </a:r>
            <a:r>
              <a:rPr lang="en-US" altLang="en-US" sz="2400" dirty="0" err="1"/>
              <a:t>aktywne</a:t>
            </a:r>
            <a:r>
              <a:rPr lang="en-US" altLang="en-US" sz="2400" dirty="0"/>
              <a:t>.</a:t>
            </a:r>
          </a:p>
          <a:p>
            <a:pPr marR="0" lvl="1" indent="-457200" fontAlgn="base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lang="en-US" altLang="en-US" sz="2400" dirty="0"/>
              <a:t>int </a:t>
            </a:r>
            <a:r>
              <a:rPr lang="en-US" altLang="en-US" sz="2400" dirty="0" err="1"/>
              <a:t>liczbaProb</a:t>
            </a:r>
            <a:r>
              <a:rPr lang="en-US" altLang="en-US" sz="2400" dirty="0"/>
              <a:t> = 3: </a:t>
            </a:r>
            <a:r>
              <a:rPr lang="en-US" altLang="en-US" sz="2400" dirty="0" err="1"/>
              <a:t>Nowe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obiekty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zaczynają</a:t>
            </a:r>
            <a:r>
              <a:rPr lang="en-US" altLang="en-US" sz="2400" dirty="0"/>
              <a:t> z </a:t>
            </a:r>
            <a:r>
              <a:rPr lang="en-US" altLang="en-US" sz="2400" dirty="0" err="1"/>
              <a:t>trzema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próbami</a:t>
            </a:r>
            <a:r>
              <a:rPr lang="en-US" alt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69885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416</Words>
  <Application>Microsoft Office PowerPoint</Application>
  <PresentationFormat>Panoramiczny</PresentationFormat>
  <Paragraphs>29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TimesNewRomanPS-ItalicMT</vt:lpstr>
      <vt:lpstr>TimesNewRomanPSMT</vt:lpstr>
      <vt:lpstr>Motyw pakietu Office</vt:lpstr>
      <vt:lpstr>1.10 Wartość domyślna właściwości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1.10 Wartość domyślna właściwości</dc:title>
  <dc:creator>Wojciech Krzos</dc:creator>
  <cp:lastModifiedBy>Wojciech Krzos</cp:lastModifiedBy>
  <cp:revision>3</cp:revision>
  <dcterms:created xsi:type="dcterms:W3CDTF">2024-03-26T05:49:06Z</dcterms:created>
  <dcterms:modified xsi:type="dcterms:W3CDTF">2024-03-26T06:06:14Z</dcterms:modified>
</cp:coreProperties>
</file>