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8" y="1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CE8D00-04A0-2E5A-2106-BD8C7F1AA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FB2409F-C42A-8ECF-2D7B-4F3551F1B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56D405-747A-9EF3-E692-B9E4CD60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191-09DB-44B4-8AE9-08FF9D1FE0C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8CB794-109B-E97F-F9C8-ADB544C4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72FB23-43EC-66D8-80FA-BCA13382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C8A8-D60D-4766-B449-C267EE52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06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E3B9FF-D464-CD64-01EA-939F5C87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CA0D1BF-8AF5-1E23-3FC6-19EDA25DE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45E2B64-B3FD-CFBB-B5C4-56716096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191-09DB-44B4-8AE9-08FF9D1FE0C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712B56-B884-1132-82CB-39F43F88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392FF7-6E5E-4D2A-ADE3-579598DE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C8A8-D60D-4766-B449-C267EE52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39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6323E13-D516-9B55-2846-7CEE96CB7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017E746-1F09-D2B6-CF5A-AAA09F563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3CCFAE-E69C-EB4B-E5E6-4936C051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191-09DB-44B4-8AE9-08FF9D1FE0C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99F98A-2CCD-74B3-BB2C-8BE6EFA9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C6CD86-4E7A-B929-4B2E-36FEFD38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C8A8-D60D-4766-B449-C267EE52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81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95529E-6548-6D17-55B0-F04C6D39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638406-2C87-74D9-56E2-27436972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6F2783-4A97-2F58-86AA-21C6109E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191-09DB-44B4-8AE9-08FF9D1FE0C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E2AB77-F397-808A-F531-67D4BB0C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F1C0DC-A025-E5C7-7F3B-1D78EEB0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C8A8-D60D-4766-B449-C267EE52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0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4908B6-F78E-FD3E-BDFC-901558E1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AD77F62-C2C2-FE5E-742E-E84BFD051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D46A38-6DFD-7161-6E81-1CBB769E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191-09DB-44B4-8AE9-08FF9D1FE0C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658D65-669C-BB83-FDF4-EF4E334D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7E7B610-9853-1BC1-C197-9A044F1A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C8A8-D60D-4766-B449-C267EE52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54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AA8B19-29FB-6FC1-44D4-115435CD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90EF83-657A-C9EB-7577-383A40F18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D3739A4-E624-4B48-3418-41AC2FD05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9DD43A-87BE-FDF4-CFF9-33D9E7D2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191-09DB-44B4-8AE9-08FF9D1FE0C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C2F756B-0433-618D-C369-B34FDBBB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7FEEFC0-A6AF-17DB-3DA3-C5A498DC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C8A8-D60D-4766-B449-C267EE52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79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2981B9-549E-6BF1-AB73-1AD4D076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67740F-EF7F-C924-E03C-95F745CA2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97A48CA-0B56-432C-4B33-A33D363B5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8367883-631F-613F-B663-6840839C7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6E70DC3-F032-6BAD-F53F-4F2C12967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6F910BA-B7A4-D3E8-E87E-230A7CC0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191-09DB-44B4-8AE9-08FF9D1FE0C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89CBA61-FB84-DB44-FCBC-9AF33741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4F4D546-C049-5822-F3E4-C368D519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C8A8-D60D-4766-B449-C267EE52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21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72E3F0-EC1C-AED2-916E-134740ED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C22A16D-694E-754F-D327-D57AC3B7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191-09DB-44B4-8AE9-08FF9D1FE0C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203418B-AD85-F151-F6AD-A06CF4F9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253B4BB-98F2-0352-4CE5-EE9B9E79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C8A8-D60D-4766-B449-C267EE52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0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E625DFC-E814-AF24-F930-7B778E73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191-09DB-44B4-8AE9-08FF9D1FE0C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D608F74-9403-8281-62BF-10F506E8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C7A2236-7AB4-16D7-1339-292D1BBD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C8A8-D60D-4766-B449-C267EE52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96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BD1FB4-EF3D-B566-4849-333F6DCC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F79327-3F87-C2ED-03E8-F611D1919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6FF20E4-62A0-CF36-9360-E7D8489CC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CC9B5BF-3CCC-4656-7158-25C37BFB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191-09DB-44B4-8AE9-08FF9D1FE0C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EBDAD64-5059-990C-D570-CE9080B0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DCC6539-4E80-ABB7-38E8-1317FDA4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C8A8-D60D-4766-B449-C267EE52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51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3ADD6E-B5FE-F73A-4ED3-0EF65A42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60E2240-C8CB-D17D-5C07-CEECA7ED3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87F003E-2892-3838-5430-5946AC01C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4D4F8C3-827A-91E9-D30B-4E371BA3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191-09DB-44B4-8AE9-08FF9D1FE0C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737F7A8-870B-5D49-2DBC-C3943F9F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B5BA0D6-B69D-6D8A-880F-915ED145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C8A8-D60D-4766-B449-C267EE52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62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81F7751-030D-8F04-606A-F2B14C56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2543897-0471-65A2-1B1F-8B78B162C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2A289D-1257-A9A1-88BD-2B97B84ED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4B191-09DB-44B4-8AE9-08FF9D1FE0C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D660BE-79F8-8DCF-B0E6-6CF65FDC4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91FCA9-0FD4-9AF2-130D-616A4DF0A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BC8A8-D60D-4766-B449-C267EE52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3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D694FF-F818-A744-E0BF-9B74F130E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1.3 Asocjacja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5FA496-6881-28C2-320E-37D2176BB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29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73EB43-F13F-3322-619E-471ACA36D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3743"/>
            <a:ext cx="10515600" cy="5270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An </a:t>
            </a:r>
            <a:r>
              <a:rPr lang="en-GB" b="1" dirty="0"/>
              <a:t>Association</a:t>
            </a:r>
            <a:r>
              <a:rPr lang="en-GB" dirty="0"/>
              <a:t> specifies a semantic relationship that can occur between typed instances. It has </a:t>
            </a:r>
            <a:r>
              <a:rPr lang="en-GB" b="1" dirty="0"/>
              <a:t>at least two </a:t>
            </a:r>
            <a:r>
              <a:rPr lang="en-GB" b="1" dirty="0" err="1"/>
              <a:t>memberEnds</a:t>
            </a:r>
            <a:r>
              <a:rPr lang="pl-PL" dirty="0"/>
              <a:t> </a:t>
            </a:r>
            <a:r>
              <a:rPr lang="en-GB" dirty="0"/>
              <a:t>represented by Properties, each of which has the type of the end. More than one end of the Association </a:t>
            </a:r>
            <a:r>
              <a:rPr lang="en-GB" b="1" dirty="0"/>
              <a:t>may</a:t>
            </a:r>
            <a:r>
              <a:rPr lang="en-GB" dirty="0"/>
              <a:t> have </a:t>
            </a:r>
            <a:r>
              <a:rPr lang="en-GB" b="1" dirty="0"/>
              <a:t>the</a:t>
            </a:r>
            <a:r>
              <a:rPr lang="pl-PL" b="1" dirty="0"/>
              <a:t> </a:t>
            </a:r>
            <a:r>
              <a:rPr lang="en-GB" b="1" dirty="0"/>
              <a:t>same type</a:t>
            </a:r>
            <a:r>
              <a:rPr lang="en-GB" dirty="0"/>
              <a:t>.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dirty="0"/>
              <a:t>An Association </a:t>
            </a:r>
            <a:r>
              <a:rPr lang="en-GB" b="1" dirty="0"/>
              <a:t>specifies a semantic relationship that can occur between typed instances.</a:t>
            </a:r>
            <a:r>
              <a:rPr lang="en-GB" dirty="0"/>
              <a:t> It has at least two </a:t>
            </a:r>
            <a:r>
              <a:rPr lang="en-GB" dirty="0" err="1"/>
              <a:t>memberEnds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represented by Properties, each of which has the type of the end. More than one end of the Association may have the</a:t>
            </a:r>
          </a:p>
          <a:p>
            <a:pPr marL="0" indent="0">
              <a:buNone/>
            </a:pPr>
            <a:r>
              <a:rPr lang="en-GB" dirty="0"/>
              <a:t>same type.</a:t>
            </a:r>
          </a:p>
        </p:txBody>
      </p:sp>
    </p:spTree>
    <p:extLst>
      <p:ext uri="{BB962C8B-B14F-4D97-AF65-F5344CB8AC3E}">
        <p14:creationId xmlns:p14="http://schemas.microsoft.com/office/powerpoint/2010/main" val="219511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DF9668B9-E596-C353-6F21-F69ADC47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461175"/>
            <a:ext cx="10905066" cy="193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7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A700FE-B99A-1681-5CB0-C1EB5A85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Notacja (11.5.4)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353D6A-AD56-995B-07A6-08A1C48C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 Association symbol may be adorned as follows:</a:t>
            </a:r>
          </a:p>
          <a:p>
            <a:r>
              <a:rPr lang="en-GB" dirty="0"/>
              <a:t>The Association’s name can be shown as a name string near the Association symbol, but not near enough to an</a:t>
            </a:r>
            <a:r>
              <a:rPr lang="pl-PL" dirty="0"/>
              <a:t> </a:t>
            </a:r>
            <a:r>
              <a:rPr lang="en-GB" dirty="0"/>
              <a:t>end to be confused with the end’s name.</a:t>
            </a:r>
          </a:p>
          <a:p>
            <a:r>
              <a:rPr lang="en-GB" dirty="0"/>
              <a:t>A slash appearing in front of the name of an Association, or in place of the name if no name is shown, marks</a:t>
            </a:r>
            <a:r>
              <a:rPr lang="pl-PL" dirty="0"/>
              <a:t> </a:t>
            </a:r>
            <a:r>
              <a:rPr lang="en-GB" dirty="0"/>
              <a:t>the Association as being derived.</a:t>
            </a:r>
          </a:p>
          <a:p>
            <a:r>
              <a:rPr lang="en-GB" dirty="0"/>
              <a:t>A property string may be placed near the Association symbol, but far enough from any end to not be confused</a:t>
            </a:r>
            <a:r>
              <a:rPr lang="pl-PL" dirty="0"/>
              <a:t> </a:t>
            </a:r>
            <a:r>
              <a:rPr lang="en-GB" dirty="0"/>
              <a:t>with a property string on an end.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64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63291B3-E9EE-AB02-A5DB-8834011F2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5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0357E7F-2F55-6965-10AB-5AB8B2F43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57543"/>
            <a:ext cx="5294716" cy="234291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3F6E04CA-BF9F-3680-74F9-E300E602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999427"/>
            <a:ext cx="5294715" cy="285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7816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197</Words>
  <Application>Microsoft Office PowerPoint</Application>
  <PresentationFormat>Panoramiczny</PresentationFormat>
  <Paragraphs>11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Motyw pakietu Office</vt:lpstr>
      <vt:lpstr>1.3 Asocjacja</vt:lpstr>
      <vt:lpstr>Prezentacja programu PowerPoint</vt:lpstr>
      <vt:lpstr>Prezentacja programu PowerPoint</vt:lpstr>
      <vt:lpstr>Notacja (11.5.4)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1.3 Asocjacja</dc:title>
  <dc:creator>Wojciech Krzos</dc:creator>
  <cp:lastModifiedBy>Wojciech Krzos</cp:lastModifiedBy>
  <cp:revision>1</cp:revision>
  <dcterms:created xsi:type="dcterms:W3CDTF">2024-03-18T00:53:33Z</dcterms:created>
  <dcterms:modified xsi:type="dcterms:W3CDTF">2024-03-18T01:30:56Z</dcterms:modified>
</cp:coreProperties>
</file>