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1" y="16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3A385-1DD3-3F27-B74A-4FB5A80CB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7B023A-0E78-3DB8-FBC6-1989C6F3D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BADC3B-584F-C2FA-9B5D-A866B0F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F2BDAC-CDBC-6C12-1585-00000873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D65AA6-D62D-E3D8-445A-2158B82E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463DC2-4BD2-7B14-B0BD-7F8AA82E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3DFCA9-FBE1-041B-A59C-D069C16AA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1192B0-49C4-BA1D-33EB-D1B629AB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DAA581-D9E1-B99A-0F64-F690E781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326086-4017-8167-9F65-A0D0CE57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48F5062-0DF7-774D-247D-594533BC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166708F-7BDA-AE7E-F803-8D3FBBFDF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E08666-956C-C34B-2A26-3CA64450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29A869-6D03-DB10-4D38-1729C1BA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9EA3A0-DB03-8D5D-6F15-C3E4EAAE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B72018-A5E7-30F3-44D3-29CBAF8F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DF3CC9-796E-4621-B7BE-62BF47A8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250BDF-83A6-FA0E-C5B4-EB7CA2EF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6C0FF5-D31A-46D2-99FE-282827A6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2BE8D5-CDFB-8D56-F687-0A49D2A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81B4FD-9F8D-5B46-0E46-D07414E5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84AB6A-FBA1-0FC3-C17F-A3DBF1DE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5297DE-825D-05F0-9BF2-AACEB0C7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2EA9D5-1006-E62E-ED49-9854BC8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6D74E2-CC1F-2712-C144-24C452E9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9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E38203-60BA-05DF-1072-1DC14A08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7E7A4B-83C9-1D37-0EC1-253B7624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3BA04F-EA94-1629-8BD2-B4ECC989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CA3F2C-E31D-05E5-344B-B150EFBA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0F58BF-6804-989A-5860-82182F87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8888AD-7727-3F8A-7009-F6023EFD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0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325F6-62F3-768F-C7B2-50C0B458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B5E92F-1FA0-2D88-A8DE-708C239E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2C144F-6A35-EB6F-5A82-5B6031D7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95117E-6091-A095-1E18-8545DB59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ADDB31E-63CE-99AA-B231-5AEB09511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124C341-588F-3F2D-8695-EDF7F725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F36DD46-BAE1-BE55-0268-06E7AE7C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8C9B4EF-640E-A3D5-8CB5-813B4F8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F3CED7-749F-B158-445A-48AEBBB4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AC63DB8-EF44-E873-3946-504BCE48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12D755C-9CF8-99F4-E55C-5C325107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18FDDA3-0FC1-2EDA-2E3C-BB3C5A4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0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60097C-F987-874D-E8D0-8938FC23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B34DD2F-85B7-A488-3F5A-C12761F3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9ADFE45-B09B-68C8-58C7-7E305C2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12B8E5-753F-F308-FEA1-1BBEE49F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A9D9C7-D3F7-761B-B047-F772E666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E3EA4A3-3096-213F-D2E8-C40E0592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FBFE49-1865-ED93-AD01-657FAB92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A83D1F-1CB1-EB35-CF5F-8EDDFB52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C529E1-E199-88AA-C0A8-65B0517A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EB5724-614C-8AE6-39C9-1FC57CD1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A1E056E-ED05-4D1D-94AB-CD60B4D47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51F5A2-DD66-86E1-D28D-B9548E945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304E195-5759-446F-00CC-080F770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94B50D-C403-EAC8-A98F-B12E147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B42103-A46D-679C-A988-37F24D03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9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97E880-ED11-4381-C754-993563AD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555921-F9DC-8C8A-9CB7-B6A853A8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819058-DE34-01C5-048A-83B75C29E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F10EA-53E6-44DF-B617-01089B93990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FC6A73-A406-3332-79B9-3CBD93A81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E39D5E-0B01-F558-3D73-DB51A724D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5543C-ACFE-452B-9298-3E32BDC79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7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05AA96-BA31-7461-E543-06CB9F54F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1.4 Asocjacja - zaawansowane aspekty (rekurencyjna, n-arna)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7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>
            <a:extLst>
              <a:ext uri="{FF2B5EF4-FFF2-40B4-BE49-F238E27FC236}">
                <a16:creationId xmlns:a16="http://schemas.microsoft.com/office/drawing/2014/main" id="{F62D0B93-7511-24CB-64A1-33D4F487C342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solid triangle indicates the order of reading: Player </a:t>
            </a:r>
            <a:r>
              <a:rPr lang="en-US" sz="2000" dirty="0" err="1"/>
              <a:t>PlayedInYear</a:t>
            </a:r>
            <a:r>
              <a:rPr lang="en-US" sz="2000" dirty="0"/>
              <a:t> Year. The figure further shows a ternary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Association between Team, Year, and Player with ends named team, season, and goalie respectively.</a:t>
            </a:r>
          </a:p>
        </p:txBody>
      </p:sp>
      <p:pic>
        <p:nvPicPr>
          <p:cNvPr id="5" name="Obraz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D76483FB-8CFF-99E0-F077-C6ADF8C1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924172"/>
            <a:ext cx="6389346" cy="301896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36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44E9FA6-44DB-36DC-26C6-211A8A27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1652301"/>
            <a:ext cx="6449549" cy="348275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E902876-51BA-FE6C-AC86-CD562F938357}"/>
              </a:ext>
            </a:extLst>
          </p:cNvPr>
          <p:cNvSpPr txBox="1"/>
          <p:nvPr/>
        </p:nvSpPr>
        <p:spPr>
          <a:xfrm>
            <a:off x="7961372" y="1652301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following adornments are shown on the four Association ends in Figure 11.28.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Names a, b, and d on three of the ends.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Public visibility marked on the ends a, b and 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Multiplicities 0..1 on a, * on b, and 0..1 on 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0" i="0" u="none" strike="noStrike" baseline="0" dirty="0"/>
              <a:t>S</a:t>
            </a:r>
            <a:r>
              <a:rPr lang="en-US" sz="1600" b="0" i="0" u="none" strike="noStrike" baseline="0" dirty="0" err="1"/>
              <a:t>pecification</a:t>
            </a:r>
            <a:r>
              <a:rPr lang="en-US" sz="1600" b="0" i="0" u="none" strike="noStrike" baseline="0" dirty="0"/>
              <a:t> of ordering on b and 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err="1"/>
              <a:t>Subsetting</a:t>
            </a:r>
            <a:r>
              <a:rPr lang="en-US" sz="1600" b="0" i="0" u="none" strike="noStrike" baseline="0" dirty="0"/>
              <a:t> on d. For an instance of Class C, the collection d is a subset of the collection b. This is equivalent 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OCL constraint: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context C inv: b-&gt;</a:t>
            </a:r>
            <a:r>
              <a:rPr lang="en-US" sz="1600" b="0" i="0" u="none" strike="noStrike" baseline="0" dirty="0" err="1"/>
              <a:t>includesAll</a:t>
            </a:r>
            <a:r>
              <a:rPr lang="en-US" sz="1600" b="0" i="0" u="none" strike="noStrike" baseline="0" dirty="0"/>
              <a:t>(d)</a:t>
            </a:r>
            <a:endParaRPr lang="en-US" sz="1600" dirty="0"/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31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01EE555-D796-F964-1731-FFFD4036E95D}"/>
              </a:ext>
            </a:extLst>
          </p:cNvPr>
          <p:cNvSpPr txBox="1"/>
          <p:nvPr/>
        </p:nvSpPr>
        <p:spPr>
          <a:xfrm>
            <a:off x="986024" y="1112681"/>
            <a:ext cx="4234394" cy="4632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In Figure 11.29: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top pair AB shows a binary Association with two navigable ends.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second pair CD shows a binary Association with two non-navigable ends.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third pair EF shows a binary Association with unspecified navigability. In a diagram where arrows are</a:t>
            </a:r>
            <a:r>
              <a:rPr lang="pl-PL" sz="1600" b="0" i="0" u="none" strike="noStrike" baseline="0" dirty="0"/>
              <a:t> </a:t>
            </a:r>
            <a:r>
              <a:rPr lang="en-US" sz="1600" b="0" i="0" u="none" strike="noStrike" baseline="0" dirty="0"/>
              <a:t>only shown for one-way navigable associations, this probably signifies bidirectional navigability.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fourth pair GH shows a binary Association with one end navigable and the other non-navigable.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The fifth pair IJ shows a binary Association with one end navigable and the other non-navigable, in a diagram</a:t>
            </a:r>
            <a:r>
              <a:rPr lang="pl-PL" sz="1600" b="0" i="0" u="none" strike="noStrike" baseline="0" dirty="0"/>
              <a:t> </a:t>
            </a:r>
            <a:r>
              <a:rPr lang="en-US" sz="1600" b="0" i="0" u="none" strike="noStrike" baseline="0" dirty="0"/>
              <a:t>where arrows are only shown for one-way navigable associations, and crosses are suppressed.</a:t>
            </a:r>
            <a:endParaRPr lang="en-US" sz="16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0D694FD-10EF-EA50-9AAB-56FD2F903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2" b="-3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8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Obraz zawierający tekst, diagram, Czcionka, zrzut ekranu&#10;&#10;Opis wygenerowany automatycznie">
            <a:extLst>
              <a:ext uri="{FF2B5EF4-FFF2-40B4-BE49-F238E27FC236}">
                <a16:creationId xmlns:a16="http://schemas.microsoft.com/office/drawing/2014/main" id="{FCECD6FF-4A0E-1D17-8065-C9E09DB5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0" y="321734"/>
            <a:ext cx="5282127" cy="2905170"/>
          </a:xfrm>
          <a:prstGeom prst="rect">
            <a:avLst/>
          </a:prstGeom>
        </p:spPr>
      </p:pic>
      <p:pic>
        <p:nvPicPr>
          <p:cNvPr id="9" name="Obraz 8" descr="Obraz zawierający tekst, diagram, linia, Plan&#10;&#10;Opis wygenerowany automatycznie">
            <a:extLst>
              <a:ext uri="{FF2B5EF4-FFF2-40B4-BE49-F238E27FC236}">
                <a16:creationId xmlns:a16="http://schemas.microsoft.com/office/drawing/2014/main" id="{42A96DE5-18C8-2205-E4E7-F866CB14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675035"/>
            <a:ext cx="5426764" cy="26726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diagram, tekst, linia, Plan&#10;&#10;Opis wygenerowany automatycznie">
            <a:extLst>
              <a:ext uri="{FF2B5EF4-FFF2-40B4-BE49-F238E27FC236}">
                <a16:creationId xmlns:a16="http://schemas.microsoft.com/office/drawing/2014/main" id="{AE486248-B87F-258C-EBB6-2C6339E27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64335"/>
            <a:ext cx="5426764" cy="29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4663082-0D25-BE5D-5132-CB426563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2373"/>
            <a:ext cx="5294716" cy="27532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0A8D92DA-57F0-6DE0-74DF-9417B2F5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67059"/>
            <a:ext cx="5294715" cy="31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295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267</Words>
  <Application>Microsoft Office PowerPoint</Application>
  <PresentationFormat>Panoramiczny</PresentationFormat>
  <Paragraphs>17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1.4 Asocjacja - zaawansowane aspekty (rekurencyjna, n-arna)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Asocjacja - zaawansowane aspekty (rekurencyjna, n-arna)</dc:title>
  <dc:creator>Wojciech Krzos</dc:creator>
  <cp:lastModifiedBy>Wojciech Krzos</cp:lastModifiedBy>
  <cp:revision>2</cp:revision>
  <dcterms:created xsi:type="dcterms:W3CDTF">2024-03-18T01:31:02Z</dcterms:created>
  <dcterms:modified xsi:type="dcterms:W3CDTF">2024-03-18T01:44:00Z</dcterms:modified>
</cp:coreProperties>
</file>