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6" y="1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CCBF2F-4C26-4737-88E8-ED270960B0B5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C1386587-8956-4CC9-8EB5-F1F3A8E973A9}">
      <dgm:prSet phldrT="[Tekst]"/>
      <dgm:spPr/>
      <dgm:t>
        <a:bodyPr/>
        <a:lstStyle/>
        <a:p>
          <a:r>
            <a:rPr lang="pl-PL" dirty="0"/>
            <a:t>Rodzaje typów danych</a:t>
          </a:r>
          <a:endParaRPr lang="en-GB" dirty="0"/>
        </a:p>
      </dgm:t>
    </dgm:pt>
    <dgm:pt modelId="{6C8479A2-E4E7-4E13-AB4A-82B755A74607}" type="parTrans" cxnId="{0FF6682A-11CA-449C-9475-17B8BE2ED24E}">
      <dgm:prSet/>
      <dgm:spPr/>
      <dgm:t>
        <a:bodyPr/>
        <a:lstStyle/>
        <a:p>
          <a:endParaRPr lang="en-GB"/>
        </a:p>
      </dgm:t>
    </dgm:pt>
    <dgm:pt modelId="{21CA773A-CC56-48CA-B4FC-554D1BFFAA17}" type="sibTrans" cxnId="{0FF6682A-11CA-449C-9475-17B8BE2ED24E}">
      <dgm:prSet/>
      <dgm:spPr/>
      <dgm:t>
        <a:bodyPr/>
        <a:lstStyle/>
        <a:p>
          <a:endParaRPr lang="en-GB"/>
        </a:p>
      </dgm:t>
    </dgm:pt>
    <dgm:pt modelId="{BC82EF7D-CC6E-41DE-A361-CB6B90B48BFC}">
      <dgm:prSet phldrT="[Tekst]"/>
      <dgm:spPr/>
      <dgm:t>
        <a:bodyPr/>
        <a:lstStyle/>
        <a:p>
          <a:pPr>
            <a:buFont typeface="+mj-lt"/>
            <a:buAutoNum type="arabicPeriod"/>
          </a:pPr>
          <a:r>
            <a:rPr lang="pl-PL" dirty="0" err="1"/>
            <a:t>PrimitiveType</a:t>
          </a:r>
          <a:endParaRPr lang="en-GB" dirty="0"/>
        </a:p>
      </dgm:t>
    </dgm:pt>
    <dgm:pt modelId="{E289D501-04E6-4CFC-A6A1-C080181ED1E1}" type="sibTrans" cxnId="{C463985B-B0C5-4042-9009-7D1EF2D00286}">
      <dgm:prSet/>
      <dgm:spPr/>
      <dgm:t>
        <a:bodyPr/>
        <a:lstStyle/>
        <a:p>
          <a:endParaRPr lang="en-GB"/>
        </a:p>
      </dgm:t>
    </dgm:pt>
    <dgm:pt modelId="{EE1D5C9B-4E48-4559-B7BB-01906F8CEC48}" type="parTrans" cxnId="{C463985B-B0C5-4042-9009-7D1EF2D00286}">
      <dgm:prSet/>
      <dgm:spPr/>
      <dgm:t>
        <a:bodyPr/>
        <a:lstStyle/>
        <a:p>
          <a:endParaRPr lang="en-GB"/>
        </a:p>
      </dgm:t>
    </dgm:pt>
    <dgm:pt modelId="{5FF67A2E-9FB8-4EF9-862E-A9FDA88BBC89}">
      <dgm:prSet/>
      <dgm:spPr/>
      <dgm:t>
        <a:bodyPr/>
        <a:lstStyle/>
        <a:p>
          <a:r>
            <a:rPr lang="pl-PL" dirty="0" err="1"/>
            <a:t>Enumeration</a:t>
          </a:r>
          <a:endParaRPr lang="en-GB" dirty="0"/>
        </a:p>
      </dgm:t>
    </dgm:pt>
    <dgm:pt modelId="{65CFDDCE-625E-4264-AE70-DD8F789D0858}" type="parTrans" cxnId="{11A0413C-C79C-446D-AF8A-B58940A94D18}">
      <dgm:prSet/>
      <dgm:spPr/>
      <dgm:t>
        <a:bodyPr/>
        <a:lstStyle/>
        <a:p>
          <a:endParaRPr lang="en-GB"/>
        </a:p>
      </dgm:t>
    </dgm:pt>
    <dgm:pt modelId="{7C320CF9-F08D-4B62-86A4-2E0346965513}" type="sibTrans" cxnId="{11A0413C-C79C-446D-AF8A-B58940A94D18}">
      <dgm:prSet/>
      <dgm:spPr/>
      <dgm:t>
        <a:bodyPr/>
        <a:lstStyle/>
        <a:p>
          <a:endParaRPr lang="en-GB"/>
        </a:p>
      </dgm:t>
    </dgm:pt>
    <dgm:pt modelId="{B7BF055C-2D6E-4A44-B610-E5119C51F0D7}">
      <dgm:prSet/>
      <dgm:spPr/>
      <dgm:t>
        <a:bodyPr/>
        <a:lstStyle/>
        <a:p>
          <a:r>
            <a:rPr lang="pl-PL"/>
            <a:t>StructuredDataType</a:t>
          </a:r>
          <a:endParaRPr lang="en-GB" dirty="0"/>
        </a:p>
      </dgm:t>
    </dgm:pt>
    <dgm:pt modelId="{611C0E90-C7FC-4B32-8538-FC9523FE7E9B}" type="parTrans" cxnId="{1DCBA5A5-1784-4A0C-98F8-5C8C1EBF7294}">
      <dgm:prSet/>
      <dgm:spPr/>
      <dgm:t>
        <a:bodyPr/>
        <a:lstStyle/>
        <a:p>
          <a:endParaRPr lang="en-GB"/>
        </a:p>
      </dgm:t>
    </dgm:pt>
    <dgm:pt modelId="{3BAAFC2E-4D77-4664-A73B-AD4375D43886}" type="sibTrans" cxnId="{1DCBA5A5-1784-4A0C-98F8-5C8C1EBF7294}">
      <dgm:prSet/>
      <dgm:spPr/>
      <dgm:t>
        <a:bodyPr/>
        <a:lstStyle/>
        <a:p>
          <a:endParaRPr lang="en-GB"/>
        </a:p>
      </dgm:t>
    </dgm:pt>
    <dgm:pt modelId="{F333EC00-6320-45E6-A8E9-EE4F366126C7}" type="pres">
      <dgm:prSet presAssocID="{AACCBF2F-4C26-4737-88E8-ED270960B0B5}" presName="vert0" presStyleCnt="0">
        <dgm:presLayoutVars>
          <dgm:dir/>
          <dgm:animOne val="branch"/>
          <dgm:animLvl val="lvl"/>
        </dgm:presLayoutVars>
      </dgm:prSet>
      <dgm:spPr/>
    </dgm:pt>
    <dgm:pt modelId="{70DFF75E-677D-4E5F-BBD3-48AD07A5D66F}" type="pres">
      <dgm:prSet presAssocID="{C1386587-8956-4CC9-8EB5-F1F3A8E973A9}" presName="thickLine" presStyleLbl="alignNode1" presStyleIdx="0" presStyleCnt="1"/>
      <dgm:spPr/>
    </dgm:pt>
    <dgm:pt modelId="{30AC7833-2BD0-45E2-8B19-DEFAB6495CDA}" type="pres">
      <dgm:prSet presAssocID="{C1386587-8956-4CC9-8EB5-F1F3A8E973A9}" presName="horz1" presStyleCnt="0"/>
      <dgm:spPr/>
    </dgm:pt>
    <dgm:pt modelId="{BA41FC75-4F82-4C7A-B59B-F6C25075264F}" type="pres">
      <dgm:prSet presAssocID="{C1386587-8956-4CC9-8EB5-F1F3A8E973A9}" presName="tx1" presStyleLbl="revTx" presStyleIdx="0" presStyleCnt="4"/>
      <dgm:spPr/>
    </dgm:pt>
    <dgm:pt modelId="{661EC131-28CC-47BA-B13E-F3E032BB3E19}" type="pres">
      <dgm:prSet presAssocID="{C1386587-8956-4CC9-8EB5-F1F3A8E973A9}" presName="vert1" presStyleCnt="0"/>
      <dgm:spPr/>
    </dgm:pt>
    <dgm:pt modelId="{A33D8181-868C-41AD-8E91-5131E1FD3C3F}" type="pres">
      <dgm:prSet presAssocID="{B7BF055C-2D6E-4A44-B610-E5119C51F0D7}" presName="vertSpace2a" presStyleCnt="0"/>
      <dgm:spPr/>
    </dgm:pt>
    <dgm:pt modelId="{588232FC-6E81-41A4-8038-3ABC6D0478C3}" type="pres">
      <dgm:prSet presAssocID="{B7BF055C-2D6E-4A44-B610-E5119C51F0D7}" presName="horz2" presStyleCnt="0"/>
      <dgm:spPr/>
    </dgm:pt>
    <dgm:pt modelId="{268E38BF-0120-4D67-8BF6-1C23E66D4BA8}" type="pres">
      <dgm:prSet presAssocID="{B7BF055C-2D6E-4A44-B610-E5119C51F0D7}" presName="horzSpace2" presStyleCnt="0"/>
      <dgm:spPr/>
    </dgm:pt>
    <dgm:pt modelId="{DB9CB0B6-D747-4216-A02F-C1CB04329734}" type="pres">
      <dgm:prSet presAssocID="{B7BF055C-2D6E-4A44-B610-E5119C51F0D7}" presName="tx2" presStyleLbl="revTx" presStyleIdx="1" presStyleCnt="4"/>
      <dgm:spPr/>
    </dgm:pt>
    <dgm:pt modelId="{A83479A0-8FFD-4E36-A51C-7E8C1CEB3B83}" type="pres">
      <dgm:prSet presAssocID="{B7BF055C-2D6E-4A44-B610-E5119C51F0D7}" presName="vert2" presStyleCnt="0"/>
      <dgm:spPr/>
    </dgm:pt>
    <dgm:pt modelId="{7126AD85-F2B2-445E-B160-12626FF532BE}" type="pres">
      <dgm:prSet presAssocID="{B7BF055C-2D6E-4A44-B610-E5119C51F0D7}" presName="thinLine2b" presStyleLbl="callout" presStyleIdx="0" presStyleCnt="3"/>
      <dgm:spPr/>
    </dgm:pt>
    <dgm:pt modelId="{3373EDCC-720D-4F84-BC5B-E60E911D2254}" type="pres">
      <dgm:prSet presAssocID="{B7BF055C-2D6E-4A44-B610-E5119C51F0D7}" presName="vertSpace2b" presStyleCnt="0"/>
      <dgm:spPr/>
    </dgm:pt>
    <dgm:pt modelId="{761E9B40-9281-40B3-A2F7-3090F541B579}" type="pres">
      <dgm:prSet presAssocID="{BC82EF7D-CC6E-41DE-A361-CB6B90B48BFC}" presName="horz2" presStyleCnt="0"/>
      <dgm:spPr/>
    </dgm:pt>
    <dgm:pt modelId="{5051B721-F36F-465C-A642-38BA49C0C80B}" type="pres">
      <dgm:prSet presAssocID="{BC82EF7D-CC6E-41DE-A361-CB6B90B48BFC}" presName="horzSpace2" presStyleCnt="0"/>
      <dgm:spPr/>
    </dgm:pt>
    <dgm:pt modelId="{3E505161-3642-4826-B55F-8A3266858440}" type="pres">
      <dgm:prSet presAssocID="{BC82EF7D-CC6E-41DE-A361-CB6B90B48BFC}" presName="tx2" presStyleLbl="revTx" presStyleIdx="2" presStyleCnt="4"/>
      <dgm:spPr/>
    </dgm:pt>
    <dgm:pt modelId="{139B9F45-0ECB-4CF2-B41B-7364FA9B3536}" type="pres">
      <dgm:prSet presAssocID="{BC82EF7D-CC6E-41DE-A361-CB6B90B48BFC}" presName="vert2" presStyleCnt="0"/>
      <dgm:spPr/>
    </dgm:pt>
    <dgm:pt modelId="{CFD7BAB4-0501-4897-A4C4-1D127E0C20B3}" type="pres">
      <dgm:prSet presAssocID="{BC82EF7D-CC6E-41DE-A361-CB6B90B48BFC}" presName="thinLine2b" presStyleLbl="callout" presStyleIdx="1" presStyleCnt="3"/>
      <dgm:spPr/>
    </dgm:pt>
    <dgm:pt modelId="{20AA5ED2-676E-4C4B-83B6-84A5744D94E4}" type="pres">
      <dgm:prSet presAssocID="{BC82EF7D-CC6E-41DE-A361-CB6B90B48BFC}" presName="vertSpace2b" presStyleCnt="0"/>
      <dgm:spPr/>
    </dgm:pt>
    <dgm:pt modelId="{0436F237-6AEF-48C8-8B09-EF6FA34EE11E}" type="pres">
      <dgm:prSet presAssocID="{5FF67A2E-9FB8-4EF9-862E-A9FDA88BBC89}" presName="horz2" presStyleCnt="0"/>
      <dgm:spPr/>
    </dgm:pt>
    <dgm:pt modelId="{1A886FDD-A06A-4461-BA47-18292131DCC1}" type="pres">
      <dgm:prSet presAssocID="{5FF67A2E-9FB8-4EF9-862E-A9FDA88BBC89}" presName="horzSpace2" presStyleCnt="0"/>
      <dgm:spPr/>
    </dgm:pt>
    <dgm:pt modelId="{F5692516-AEA2-46B8-9B7B-017E4C01C031}" type="pres">
      <dgm:prSet presAssocID="{5FF67A2E-9FB8-4EF9-862E-A9FDA88BBC89}" presName="tx2" presStyleLbl="revTx" presStyleIdx="3" presStyleCnt="4"/>
      <dgm:spPr/>
    </dgm:pt>
    <dgm:pt modelId="{F0319D0C-19B6-4311-9BC5-7A6DD7C7F96C}" type="pres">
      <dgm:prSet presAssocID="{5FF67A2E-9FB8-4EF9-862E-A9FDA88BBC89}" presName="vert2" presStyleCnt="0"/>
      <dgm:spPr/>
    </dgm:pt>
    <dgm:pt modelId="{2EEB6B16-F6A6-498A-B915-D746BEF0C23C}" type="pres">
      <dgm:prSet presAssocID="{5FF67A2E-9FB8-4EF9-862E-A9FDA88BBC89}" presName="thinLine2b" presStyleLbl="callout" presStyleIdx="2" presStyleCnt="3"/>
      <dgm:spPr/>
    </dgm:pt>
    <dgm:pt modelId="{F74DA62B-2154-4D29-B9E6-0B97CBB927D6}" type="pres">
      <dgm:prSet presAssocID="{5FF67A2E-9FB8-4EF9-862E-A9FDA88BBC89}" presName="vertSpace2b" presStyleCnt="0"/>
      <dgm:spPr/>
    </dgm:pt>
  </dgm:ptLst>
  <dgm:cxnLst>
    <dgm:cxn modelId="{C2E5AC06-B13F-49EC-A8D9-4A4D0CD21637}" type="presOf" srcId="{C1386587-8956-4CC9-8EB5-F1F3A8E973A9}" destId="{BA41FC75-4F82-4C7A-B59B-F6C25075264F}" srcOrd="0" destOrd="0" presId="urn:microsoft.com/office/officeart/2008/layout/LinedList"/>
    <dgm:cxn modelId="{17C96F23-BA31-457E-A50A-3A7CFF283C1D}" type="presOf" srcId="{BC82EF7D-CC6E-41DE-A361-CB6B90B48BFC}" destId="{3E505161-3642-4826-B55F-8A3266858440}" srcOrd="0" destOrd="0" presId="urn:microsoft.com/office/officeart/2008/layout/LinedList"/>
    <dgm:cxn modelId="{0FF6682A-11CA-449C-9475-17B8BE2ED24E}" srcId="{AACCBF2F-4C26-4737-88E8-ED270960B0B5}" destId="{C1386587-8956-4CC9-8EB5-F1F3A8E973A9}" srcOrd="0" destOrd="0" parTransId="{6C8479A2-E4E7-4E13-AB4A-82B755A74607}" sibTransId="{21CA773A-CC56-48CA-B4FC-554D1BFFAA17}"/>
    <dgm:cxn modelId="{11A0413C-C79C-446D-AF8A-B58940A94D18}" srcId="{C1386587-8956-4CC9-8EB5-F1F3A8E973A9}" destId="{5FF67A2E-9FB8-4EF9-862E-A9FDA88BBC89}" srcOrd="2" destOrd="0" parTransId="{65CFDDCE-625E-4264-AE70-DD8F789D0858}" sibTransId="{7C320CF9-F08D-4B62-86A4-2E0346965513}"/>
    <dgm:cxn modelId="{C463985B-B0C5-4042-9009-7D1EF2D00286}" srcId="{C1386587-8956-4CC9-8EB5-F1F3A8E973A9}" destId="{BC82EF7D-CC6E-41DE-A361-CB6B90B48BFC}" srcOrd="1" destOrd="0" parTransId="{EE1D5C9B-4E48-4559-B7BB-01906F8CEC48}" sibTransId="{E289D501-04E6-4CFC-A6A1-C080181ED1E1}"/>
    <dgm:cxn modelId="{C1BCED6C-BECF-4417-9DF9-7B34746C81D6}" type="presOf" srcId="{5FF67A2E-9FB8-4EF9-862E-A9FDA88BBC89}" destId="{F5692516-AEA2-46B8-9B7B-017E4C01C031}" srcOrd="0" destOrd="0" presId="urn:microsoft.com/office/officeart/2008/layout/LinedList"/>
    <dgm:cxn modelId="{BDFB2B91-40F9-4155-A89C-25820773CFF9}" type="presOf" srcId="{B7BF055C-2D6E-4A44-B610-E5119C51F0D7}" destId="{DB9CB0B6-D747-4216-A02F-C1CB04329734}" srcOrd="0" destOrd="0" presId="urn:microsoft.com/office/officeart/2008/layout/LinedList"/>
    <dgm:cxn modelId="{62D3E4A1-8C8A-4C1B-A688-9C9EB0724818}" type="presOf" srcId="{AACCBF2F-4C26-4737-88E8-ED270960B0B5}" destId="{F333EC00-6320-45E6-A8E9-EE4F366126C7}" srcOrd="0" destOrd="0" presId="urn:microsoft.com/office/officeart/2008/layout/LinedList"/>
    <dgm:cxn modelId="{1DCBA5A5-1784-4A0C-98F8-5C8C1EBF7294}" srcId="{C1386587-8956-4CC9-8EB5-F1F3A8E973A9}" destId="{B7BF055C-2D6E-4A44-B610-E5119C51F0D7}" srcOrd="0" destOrd="0" parTransId="{611C0E90-C7FC-4B32-8538-FC9523FE7E9B}" sibTransId="{3BAAFC2E-4D77-4664-A73B-AD4375D43886}"/>
    <dgm:cxn modelId="{4B37FBE0-D967-41E9-99A2-87BCA0C32ED2}" type="presParOf" srcId="{F333EC00-6320-45E6-A8E9-EE4F366126C7}" destId="{70DFF75E-677D-4E5F-BBD3-48AD07A5D66F}" srcOrd="0" destOrd="0" presId="urn:microsoft.com/office/officeart/2008/layout/LinedList"/>
    <dgm:cxn modelId="{52BC3D03-E4F2-4B1C-A1C4-156C7935037A}" type="presParOf" srcId="{F333EC00-6320-45E6-A8E9-EE4F366126C7}" destId="{30AC7833-2BD0-45E2-8B19-DEFAB6495CDA}" srcOrd="1" destOrd="0" presId="urn:microsoft.com/office/officeart/2008/layout/LinedList"/>
    <dgm:cxn modelId="{D2FBCC0E-DFE4-4BEC-945C-77FAF7A7AD5E}" type="presParOf" srcId="{30AC7833-2BD0-45E2-8B19-DEFAB6495CDA}" destId="{BA41FC75-4F82-4C7A-B59B-F6C25075264F}" srcOrd="0" destOrd="0" presId="urn:microsoft.com/office/officeart/2008/layout/LinedList"/>
    <dgm:cxn modelId="{3A3F8C1C-177A-4304-8394-A475DFB31257}" type="presParOf" srcId="{30AC7833-2BD0-45E2-8B19-DEFAB6495CDA}" destId="{661EC131-28CC-47BA-B13E-F3E032BB3E19}" srcOrd="1" destOrd="0" presId="urn:microsoft.com/office/officeart/2008/layout/LinedList"/>
    <dgm:cxn modelId="{49D7C69D-8E32-4709-BFE3-9C060FCDA178}" type="presParOf" srcId="{661EC131-28CC-47BA-B13E-F3E032BB3E19}" destId="{A33D8181-868C-41AD-8E91-5131E1FD3C3F}" srcOrd="0" destOrd="0" presId="urn:microsoft.com/office/officeart/2008/layout/LinedList"/>
    <dgm:cxn modelId="{7D6BEA87-77C8-4066-B995-9F39D866797E}" type="presParOf" srcId="{661EC131-28CC-47BA-B13E-F3E032BB3E19}" destId="{588232FC-6E81-41A4-8038-3ABC6D0478C3}" srcOrd="1" destOrd="0" presId="urn:microsoft.com/office/officeart/2008/layout/LinedList"/>
    <dgm:cxn modelId="{C6F47FAB-96E5-4FFE-9C71-DAE83D5E4EFF}" type="presParOf" srcId="{588232FC-6E81-41A4-8038-3ABC6D0478C3}" destId="{268E38BF-0120-4D67-8BF6-1C23E66D4BA8}" srcOrd="0" destOrd="0" presId="urn:microsoft.com/office/officeart/2008/layout/LinedList"/>
    <dgm:cxn modelId="{A716BAD7-E42F-4459-9189-77949DD9CA7E}" type="presParOf" srcId="{588232FC-6E81-41A4-8038-3ABC6D0478C3}" destId="{DB9CB0B6-D747-4216-A02F-C1CB04329734}" srcOrd="1" destOrd="0" presId="urn:microsoft.com/office/officeart/2008/layout/LinedList"/>
    <dgm:cxn modelId="{5B8FDB14-6C65-4805-AFAE-AE26B5C04AE1}" type="presParOf" srcId="{588232FC-6E81-41A4-8038-3ABC6D0478C3}" destId="{A83479A0-8FFD-4E36-A51C-7E8C1CEB3B83}" srcOrd="2" destOrd="0" presId="urn:microsoft.com/office/officeart/2008/layout/LinedList"/>
    <dgm:cxn modelId="{A552FF97-BB8A-4F04-8924-70B0595D21F5}" type="presParOf" srcId="{661EC131-28CC-47BA-B13E-F3E032BB3E19}" destId="{7126AD85-F2B2-445E-B160-12626FF532BE}" srcOrd="2" destOrd="0" presId="urn:microsoft.com/office/officeart/2008/layout/LinedList"/>
    <dgm:cxn modelId="{6236675B-DFA9-46CD-987E-93F29657729F}" type="presParOf" srcId="{661EC131-28CC-47BA-B13E-F3E032BB3E19}" destId="{3373EDCC-720D-4F84-BC5B-E60E911D2254}" srcOrd="3" destOrd="0" presId="urn:microsoft.com/office/officeart/2008/layout/LinedList"/>
    <dgm:cxn modelId="{F2D51E2D-C306-4640-B63A-F5DB90F4E322}" type="presParOf" srcId="{661EC131-28CC-47BA-B13E-F3E032BB3E19}" destId="{761E9B40-9281-40B3-A2F7-3090F541B579}" srcOrd="4" destOrd="0" presId="urn:microsoft.com/office/officeart/2008/layout/LinedList"/>
    <dgm:cxn modelId="{6A71B94C-52B5-42B9-B2D3-DB90ABF5D6C4}" type="presParOf" srcId="{761E9B40-9281-40B3-A2F7-3090F541B579}" destId="{5051B721-F36F-465C-A642-38BA49C0C80B}" srcOrd="0" destOrd="0" presId="urn:microsoft.com/office/officeart/2008/layout/LinedList"/>
    <dgm:cxn modelId="{6A25847E-165B-428A-97F7-E62A5C714A38}" type="presParOf" srcId="{761E9B40-9281-40B3-A2F7-3090F541B579}" destId="{3E505161-3642-4826-B55F-8A3266858440}" srcOrd="1" destOrd="0" presId="urn:microsoft.com/office/officeart/2008/layout/LinedList"/>
    <dgm:cxn modelId="{0F9184F5-03AC-4C8D-B993-9EF0D5995615}" type="presParOf" srcId="{761E9B40-9281-40B3-A2F7-3090F541B579}" destId="{139B9F45-0ECB-4CF2-B41B-7364FA9B3536}" srcOrd="2" destOrd="0" presId="urn:microsoft.com/office/officeart/2008/layout/LinedList"/>
    <dgm:cxn modelId="{7D69111B-4942-44C7-A2A4-14ACB43CE4E2}" type="presParOf" srcId="{661EC131-28CC-47BA-B13E-F3E032BB3E19}" destId="{CFD7BAB4-0501-4897-A4C4-1D127E0C20B3}" srcOrd="5" destOrd="0" presId="urn:microsoft.com/office/officeart/2008/layout/LinedList"/>
    <dgm:cxn modelId="{31DCED67-464C-4619-888E-0052B731FE7A}" type="presParOf" srcId="{661EC131-28CC-47BA-B13E-F3E032BB3E19}" destId="{20AA5ED2-676E-4C4B-83B6-84A5744D94E4}" srcOrd="6" destOrd="0" presId="urn:microsoft.com/office/officeart/2008/layout/LinedList"/>
    <dgm:cxn modelId="{76D79A11-4181-4815-9C13-2C8521E592C3}" type="presParOf" srcId="{661EC131-28CC-47BA-B13E-F3E032BB3E19}" destId="{0436F237-6AEF-48C8-8B09-EF6FA34EE11E}" srcOrd="7" destOrd="0" presId="urn:microsoft.com/office/officeart/2008/layout/LinedList"/>
    <dgm:cxn modelId="{95EBE4B3-5435-4715-8671-2232E70EF7E8}" type="presParOf" srcId="{0436F237-6AEF-48C8-8B09-EF6FA34EE11E}" destId="{1A886FDD-A06A-4461-BA47-18292131DCC1}" srcOrd="0" destOrd="0" presId="urn:microsoft.com/office/officeart/2008/layout/LinedList"/>
    <dgm:cxn modelId="{16531734-9139-4E84-8BBA-1B627B6D22E1}" type="presParOf" srcId="{0436F237-6AEF-48C8-8B09-EF6FA34EE11E}" destId="{F5692516-AEA2-46B8-9B7B-017E4C01C031}" srcOrd="1" destOrd="0" presId="urn:microsoft.com/office/officeart/2008/layout/LinedList"/>
    <dgm:cxn modelId="{92E31955-7C56-4E21-A6B3-6FF89D2EE4C2}" type="presParOf" srcId="{0436F237-6AEF-48C8-8B09-EF6FA34EE11E}" destId="{F0319D0C-19B6-4311-9BC5-7A6DD7C7F96C}" srcOrd="2" destOrd="0" presId="urn:microsoft.com/office/officeart/2008/layout/LinedList"/>
    <dgm:cxn modelId="{2F909462-CC6E-4914-80F9-27DC40A6FEC7}" type="presParOf" srcId="{661EC131-28CC-47BA-B13E-F3E032BB3E19}" destId="{2EEB6B16-F6A6-498A-B915-D746BEF0C23C}" srcOrd="8" destOrd="0" presId="urn:microsoft.com/office/officeart/2008/layout/LinedList"/>
    <dgm:cxn modelId="{090F355C-C7C0-4147-8751-D90EB8AF89F2}" type="presParOf" srcId="{661EC131-28CC-47BA-B13E-F3E032BB3E19}" destId="{F74DA62B-2154-4D29-B9E6-0B97CBB927D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FF75E-677D-4E5F-BBD3-48AD07A5D66F}">
      <dsp:nvSpPr>
        <dsp:cNvPr id="0" name=""/>
        <dsp:cNvSpPr/>
      </dsp:nvSpPr>
      <dsp:spPr>
        <a:xfrm>
          <a:off x="0" y="0"/>
          <a:ext cx="73281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1FC75-4F82-4C7A-B59B-F6C25075264F}">
      <dsp:nvSpPr>
        <dsp:cNvPr id="0" name=""/>
        <dsp:cNvSpPr/>
      </dsp:nvSpPr>
      <dsp:spPr>
        <a:xfrm>
          <a:off x="0" y="0"/>
          <a:ext cx="1465629" cy="4524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Rodzaje typów danych</a:t>
          </a:r>
          <a:endParaRPr lang="en-GB" sz="2800" kern="1200" dirty="0"/>
        </a:p>
      </dsp:txBody>
      <dsp:txXfrm>
        <a:off x="0" y="0"/>
        <a:ext cx="1465629" cy="4524442"/>
      </dsp:txXfrm>
    </dsp:sp>
    <dsp:sp modelId="{DB9CB0B6-D747-4216-A02F-C1CB04329734}">
      <dsp:nvSpPr>
        <dsp:cNvPr id="0" name=""/>
        <dsp:cNvSpPr/>
      </dsp:nvSpPr>
      <dsp:spPr>
        <a:xfrm>
          <a:off x="1575552" y="70694"/>
          <a:ext cx="5752596" cy="1413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900" kern="1200"/>
            <a:t>StructuredDataType</a:t>
          </a:r>
          <a:endParaRPr lang="en-GB" sz="4900" kern="1200" dirty="0"/>
        </a:p>
      </dsp:txBody>
      <dsp:txXfrm>
        <a:off x="1575552" y="70694"/>
        <a:ext cx="5752596" cy="1413888"/>
      </dsp:txXfrm>
    </dsp:sp>
    <dsp:sp modelId="{7126AD85-F2B2-445E-B160-12626FF532BE}">
      <dsp:nvSpPr>
        <dsp:cNvPr id="0" name=""/>
        <dsp:cNvSpPr/>
      </dsp:nvSpPr>
      <dsp:spPr>
        <a:xfrm>
          <a:off x="1465629" y="1484582"/>
          <a:ext cx="586251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05161-3642-4826-B55F-8A3266858440}">
      <dsp:nvSpPr>
        <dsp:cNvPr id="0" name=""/>
        <dsp:cNvSpPr/>
      </dsp:nvSpPr>
      <dsp:spPr>
        <a:xfrm>
          <a:off x="1575552" y="1555276"/>
          <a:ext cx="5752596" cy="1413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pl-PL" sz="4900" kern="1200" dirty="0" err="1"/>
            <a:t>PrimitiveType</a:t>
          </a:r>
          <a:endParaRPr lang="en-GB" sz="4900" kern="1200" dirty="0"/>
        </a:p>
      </dsp:txBody>
      <dsp:txXfrm>
        <a:off x="1575552" y="1555276"/>
        <a:ext cx="5752596" cy="1413888"/>
      </dsp:txXfrm>
    </dsp:sp>
    <dsp:sp modelId="{CFD7BAB4-0501-4897-A4C4-1D127E0C20B3}">
      <dsp:nvSpPr>
        <dsp:cNvPr id="0" name=""/>
        <dsp:cNvSpPr/>
      </dsp:nvSpPr>
      <dsp:spPr>
        <a:xfrm>
          <a:off x="1465629" y="2969165"/>
          <a:ext cx="586251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692516-AEA2-46B8-9B7B-017E4C01C031}">
      <dsp:nvSpPr>
        <dsp:cNvPr id="0" name=""/>
        <dsp:cNvSpPr/>
      </dsp:nvSpPr>
      <dsp:spPr>
        <a:xfrm>
          <a:off x="1575552" y="3039859"/>
          <a:ext cx="5752596" cy="1413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900" kern="1200" dirty="0" err="1"/>
            <a:t>Enumeration</a:t>
          </a:r>
          <a:endParaRPr lang="en-GB" sz="4900" kern="1200" dirty="0"/>
        </a:p>
      </dsp:txBody>
      <dsp:txXfrm>
        <a:off x="1575552" y="3039859"/>
        <a:ext cx="5752596" cy="1413888"/>
      </dsp:txXfrm>
    </dsp:sp>
    <dsp:sp modelId="{2EEB6B16-F6A6-498A-B915-D746BEF0C23C}">
      <dsp:nvSpPr>
        <dsp:cNvPr id="0" name=""/>
        <dsp:cNvSpPr/>
      </dsp:nvSpPr>
      <dsp:spPr>
        <a:xfrm>
          <a:off x="1465629" y="4453747"/>
          <a:ext cx="586251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F1F90E-762D-056A-D3FD-C64528DF6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038D47D-E868-1B06-9FFD-615E08AEE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55E21C-3EFC-9A2F-EE80-6FF9D89B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03F-C543-4431-9F7C-300E0E5B5892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5A1E818-F0FC-BDE4-67C0-D030DDF3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2D8242C-2318-C4BF-125F-39ADC622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38FA-C3E0-4814-A7F1-05D18610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05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850515-D8CA-90EA-1959-378B8D17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4DC74B2-4342-232D-FF97-36F8AEB43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585D2F-5C91-0674-04E6-2758D4B6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03F-C543-4431-9F7C-300E0E5B5892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6C8548-92B7-7773-D127-38BC5E787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9F56CD4-AF47-8272-DC54-00794E90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38FA-C3E0-4814-A7F1-05D18610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01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923F5E0-1DF3-0965-17C7-A80F55293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5FE0519-D7A0-7EE9-9B8D-7FA2B925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065D0E7-3F29-299B-31F6-DAF5E7B0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03F-C543-4431-9F7C-300E0E5B5892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F6044E-4C7A-662F-78A4-8FE1F160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FC30792-3308-A88F-C201-BF4EEA35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38FA-C3E0-4814-A7F1-05D18610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20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C4E6E9-F768-4412-B768-3600C759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429B43-4089-4C57-0BAC-602F1F334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545A263-F056-414E-9515-D3863646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03F-C543-4431-9F7C-300E0E5B5892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2C933B6-45A5-3577-94D3-851A6587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2E4E90-4373-CD7D-B821-B1D716F9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38FA-C3E0-4814-A7F1-05D18610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76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29E319-23D7-709F-E02B-4EDFD516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FAFBDD1-11FC-08E7-85D4-99904C43F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DBA01FB-A4F1-2341-FE2F-E91185FF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03F-C543-4431-9F7C-300E0E5B5892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B744E04-0835-805A-9A43-5B461E5D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0C33279-9EEE-B0C7-041C-96D26D68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38FA-C3E0-4814-A7F1-05D18610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31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FC6A25-279E-D57C-D891-9062E865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3B2C1B-8F45-1709-193D-FFBB77C49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EF3E002-408C-F275-613E-D5E05CB9B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D9836B1-67A4-1D77-3F78-106EFEEC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03F-C543-4431-9F7C-300E0E5B5892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E4B2AC9-D449-ECF4-0CAA-65F8DFDF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C5243D0-BA9B-2DC8-8FE8-171C86A1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38FA-C3E0-4814-A7F1-05D18610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51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7BFE4C-8DCA-C240-7C38-F36F910F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33BCF97-B834-D263-0542-30010C5AD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CFA3B04-CE68-9461-C3C0-F5C805436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6B89E45-1B6C-8DC4-B340-FCD35132C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EF69392-CBFE-D82F-59EA-2CB9172CC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3300254-821D-9BC2-A614-E12DCA26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03F-C543-4431-9F7C-300E0E5B5892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A914BB8-2E87-E29E-1793-0CE7DBBC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967F0F1-79FA-3837-5D01-D90E3FEA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38FA-C3E0-4814-A7F1-05D18610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19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7D7690-F09D-8086-FA1E-FC6C0922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AC14E22-3AD4-F693-80F8-7C74316B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03F-C543-4431-9F7C-300E0E5B5892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1613310-DFC6-6692-8363-6701779A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85A45A4-6473-AC94-EE8E-DB6DB836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38FA-C3E0-4814-A7F1-05D18610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45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CAF67EE-CAED-75DB-5DFA-9019C6D0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03F-C543-4431-9F7C-300E0E5B5892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F53FBEA-8D06-40ED-40E2-3A643333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D92DD6A-1CE1-053F-042D-0BAC9201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38FA-C3E0-4814-A7F1-05D18610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0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1F3754-4CFA-C3C3-6B46-8EC721A0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DFE41F-A8C6-A594-ABB5-DEF7F4C0C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B854A6B-0948-93C6-39EB-27CF84631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157FB46-86D7-9901-C537-E526BB23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03F-C543-4431-9F7C-300E0E5B5892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0EE165B-8CBF-AEB2-9F7C-7A509A13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22E86C9-6E29-8491-8396-625F8044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38FA-C3E0-4814-A7F1-05D18610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21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C2F350-0A33-689C-D011-6F3A4534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BEE61B2-2883-3CC4-0561-0C84AAE9B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2F5C4D0-63C2-48C4-5781-81D4EED2E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AF52172-6FE3-0914-1806-E86C5DFF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03F-C543-4431-9F7C-300E0E5B5892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74BA626-0BC8-EF29-DEE1-71BF683F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53ACAEF-5D5A-EF4D-9A56-5435E173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38FA-C3E0-4814-A7F1-05D18610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84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4EA4A8E-A2CB-C8BB-3A50-272AC14F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38D9B19-02B1-C4C2-7CF9-91A1655C3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1BA912C-E05B-B96B-F85B-0D636CFF4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8703F-C543-4431-9F7C-300E0E5B5892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B2BC9A6-D86F-3B72-17E2-E30ACB21B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B8E699F-3D00-E719-AB60-E6AA11DA4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C238FA-C3E0-4814-A7F1-05D18610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55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20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F4AECE6-F60C-B8B8-EB6D-B968ED68D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234" y="2073715"/>
            <a:ext cx="6935759" cy="2993042"/>
          </a:xfrm>
        </p:spPr>
        <p:txBody>
          <a:bodyPr anchor="ctr">
            <a:normAutofit/>
          </a:bodyPr>
          <a:lstStyle/>
          <a:p>
            <a:r>
              <a:rPr lang="pl-PL" sz="8800">
                <a:solidFill>
                  <a:schemeClr val="bg1"/>
                </a:solidFill>
              </a:rPr>
              <a:t>1.5 Typy danych (10.2)</a:t>
            </a:r>
            <a:endParaRPr lang="en-GB" sz="8800">
              <a:solidFill>
                <a:schemeClr val="bg1"/>
              </a:solidFill>
            </a:endParaRPr>
          </a:p>
        </p:txBody>
      </p:sp>
      <p:sp>
        <p:nvSpPr>
          <p:cNvPr id="210" name="Rectangle 202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04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06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08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7EEF9056-8824-A8E2-918B-7DB03730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26" y="718072"/>
            <a:ext cx="7886335" cy="5421854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E6046B-92D7-54FD-F4F3-645B3DA9C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361" y="718072"/>
            <a:ext cx="3881613" cy="5898598"/>
          </a:xfrm>
        </p:spPr>
        <p:txBody>
          <a:bodyPr anchor="t">
            <a:noAutofit/>
          </a:bodyPr>
          <a:lstStyle/>
          <a:p>
            <a:r>
              <a:rPr lang="pl-PL" b="1" dirty="0" err="1"/>
              <a:t>DataType</a:t>
            </a:r>
            <a:r>
              <a:rPr lang="pl-PL" dirty="0"/>
              <a:t> jest rodzajem klasyfikatora modelującego typy, których instancje są rozróżniane jedynie przez ich wartości.</a:t>
            </a:r>
          </a:p>
          <a:p>
            <a:r>
              <a:rPr lang="pl-PL" dirty="0"/>
              <a:t>Instancja typów danych </a:t>
            </a:r>
            <a:r>
              <a:rPr lang="pl-PL" u="sng" dirty="0"/>
              <a:t>nie ma tożsamości</a:t>
            </a:r>
            <a:r>
              <a:rPr lang="pl-PL" dirty="0"/>
              <a:t>, która jest niezależna od ich wartości; i.e. </a:t>
            </a:r>
            <a:r>
              <a:rPr lang="pl-PL" b="1" dirty="0"/>
              <a:t>wartość określa instancję</a:t>
            </a:r>
            <a:r>
              <a:rPr lang="pl-PL" dirty="0"/>
              <a:t>.</a:t>
            </a:r>
          </a:p>
          <a:p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5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854DBCA-D3C3-4C19-9B2E-DFA0BE647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1383CB6-8BE5-4911-970B-A4151A07E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16525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42D14D1-56B7-40CD-8694-A9A48170C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17801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18">
            <a:extLst>
              <a:ext uri="{FF2B5EF4-FFF2-40B4-BE49-F238E27FC236}">
                <a16:creationId xmlns:a16="http://schemas.microsoft.com/office/drawing/2014/main" id="{950A315C-978A-4A52-966E-55B2698F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17801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A34F4D9-00B9-B9AC-C51E-95A8BEEB16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9945189"/>
              </p:ext>
            </p:extLst>
          </p:nvPr>
        </p:nvGraphicFramePr>
        <p:xfrm>
          <a:off x="2257830" y="1105082"/>
          <a:ext cx="7328149" cy="4524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378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4EBA87-D8A8-C9B2-41EE-98D47F58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1. </a:t>
            </a:r>
            <a:r>
              <a:rPr lang="pl-PL" dirty="0" err="1"/>
              <a:t>StructuredDataType</a:t>
            </a:r>
            <a:r>
              <a:rPr lang="pl-PL" dirty="0"/>
              <a:t> (typ strukturyzowany)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A0FA28-A12C-3C20-0238-9133F7DFB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Gdy </a:t>
            </a:r>
            <a:r>
              <a:rPr lang="pl-PL" dirty="0" err="1"/>
              <a:t>DataType</a:t>
            </a:r>
            <a:r>
              <a:rPr lang="pl-PL" dirty="0"/>
              <a:t> posiada atrybuty, nazywamy go </a:t>
            </a:r>
            <a:r>
              <a:rPr lang="pl-PL" b="1" dirty="0"/>
              <a:t>strukturyzowanym typem danych</a:t>
            </a:r>
          </a:p>
          <a:p>
            <a:r>
              <a:rPr lang="pl-PL" dirty="0"/>
              <a:t>Instancja </a:t>
            </a:r>
            <a:r>
              <a:rPr lang="pl-PL" b="1" dirty="0"/>
              <a:t>strukturyzowanego typu danych </a:t>
            </a:r>
            <a:r>
              <a:rPr lang="pl-PL" dirty="0"/>
              <a:t>zawiera wartości atrybutów odpowiadające jego atrybutom. </a:t>
            </a:r>
            <a:r>
              <a:rPr lang="pl-PL" u="sng" dirty="0"/>
              <a:t>Instancje są sobie równe, gdy ich struktura i wartości atrybutów są takie same.</a:t>
            </a:r>
            <a:endParaRPr lang="en-GB" b="1" u="sng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A27AA73-65B2-7EEF-C57E-7B15BC97F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467" y="4168536"/>
            <a:ext cx="7305065" cy="232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7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8C7E8F-C934-EC71-46CA-E1CE198F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2. </a:t>
            </a:r>
            <a:r>
              <a:rPr lang="pl-PL" dirty="0" err="1"/>
              <a:t>PrimitiveType</a:t>
            </a:r>
            <a:r>
              <a:rPr lang="pl-PL" dirty="0"/>
              <a:t> (typ prosty)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3A1413-E89E-DC47-A3C9-688CB5ADD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PrimitiveType</a:t>
            </a:r>
            <a:r>
              <a:rPr lang="pl-PL" dirty="0"/>
              <a:t> (typ prosty) definiuje </a:t>
            </a:r>
            <a:r>
              <a:rPr lang="pl-PL" dirty="0" err="1"/>
              <a:t>DataType</a:t>
            </a:r>
            <a:r>
              <a:rPr lang="pl-PL" dirty="0"/>
              <a:t> bez żadnej podstruktury.</a:t>
            </a:r>
          </a:p>
          <a:p>
            <a:r>
              <a:rPr lang="pl-PL" i="1" dirty="0"/>
              <a:t>Może</a:t>
            </a:r>
            <a:r>
              <a:rPr lang="pl-PL" dirty="0"/>
              <a:t> mieć algebrę i operacje zdefiniowane poza UML (np. matematycznie).</a:t>
            </a:r>
          </a:p>
          <a:p>
            <a:r>
              <a:rPr lang="pl-PL" dirty="0"/>
              <a:t>Jego instancjami w trakcie działania programu są wartości, które odpowiadają elementom matematycznym zdefiniowanym poza UML (np. </a:t>
            </a:r>
            <a:r>
              <a:rPr lang="pl-PL" dirty="0" err="1"/>
              <a:t>Integers</a:t>
            </a:r>
            <a:r>
              <a:rPr lang="pl-PL" dirty="0"/>
              <a:t>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68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C5BBF5-1A35-1881-F6B1-14313D90E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30" y="505709"/>
            <a:ext cx="10515600" cy="4351338"/>
          </a:xfrm>
        </p:spPr>
        <p:txBody>
          <a:bodyPr/>
          <a:lstStyle/>
          <a:p>
            <a:r>
              <a:rPr lang="pl-PL" b="1" dirty="0"/>
              <a:t>Boolean</a:t>
            </a:r>
            <a:r>
              <a:rPr lang="pl-PL" dirty="0"/>
              <a:t>: </a:t>
            </a:r>
            <a:r>
              <a:rPr lang="pl-PL" dirty="0" err="1"/>
              <a:t>true</a:t>
            </a:r>
            <a:r>
              <a:rPr lang="pl-PL" dirty="0"/>
              <a:t>, </a:t>
            </a:r>
            <a:r>
              <a:rPr lang="pl-PL" dirty="0" err="1"/>
              <a:t>false</a:t>
            </a:r>
            <a:r>
              <a:rPr lang="pl-PL" dirty="0"/>
              <a:t> - reprezentują wartości logiczne prawda i fałsz.</a:t>
            </a:r>
          </a:p>
          <a:p>
            <a:r>
              <a:rPr lang="pl-PL" b="1" dirty="0" err="1"/>
              <a:t>Integer</a:t>
            </a:r>
            <a:r>
              <a:rPr lang="pl-PL" dirty="0"/>
              <a:t>: Dowolne liczby całkowite, na przykład: -1, 0, 1, 2 itd.</a:t>
            </a:r>
          </a:p>
          <a:p>
            <a:r>
              <a:rPr lang="pl-PL" b="1" dirty="0" err="1"/>
              <a:t>UnlimitedNatural</a:t>
            </a:r>
            <a:r>
              <a:rPr lang="pl-PL" dirty="0"/>
              <a:t>: Liczby naturalne plus specjalna wartość oznaczająca nieskończoność (często reprezentowana jako *).</a:t>
            </a:r>
          </a:p>
          <a:p>
            <a:r>
              <a:rPr lang="pl-PL" b="1" dirty="0"/>
              <a:t>Real</a:t>
            </a:r>
            <a:r>
              <a:rPr lang="pl-PL" dirty="0"/>
              <a:t>: Liczby rzeczywiste, które mogą zawierać części dziesiętne, na przykład: -1.23, 0.0, 3.14 itd.</a:t>
            </a:r>
          </a:p>
          <a:p>
            <a:r>
              <a:rPr lang="pl-PL" b="1" dirty="0"/>
              <a:t>String</a:t>
            </a:r>
            <a:r>
              <a:rPr lang="pl-PL" dirty="0"/>
              <a:t>: Dowolne ciągi znaków (teksty), na przykład: "hello", "1234", "lubię kotki" itd.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1D70245-D7F8-D237-CDFE-C190735EE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615" y="4547628"/>
            <a:ext cx="4103778" cy="221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8081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725FE4-440E-C75F-691D-99D1A1FF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3. </a:t>
            </a:r>
            <a:r>
              <a:rPr lang="pl-PL" dirty="0" err="1"/>
              <a:t>Enumeration</a:t>
            </a:r>
            <a:r>
              <a:rPr lang="pl-PL" dirty="0"/>
              <a:t> (typ wyliczeniowy)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731DC20-52DD-51B0-8E05-65C9AEB5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err="1"/>
              <a:t>Enumeration</a:t>
            </a:r>
            <a:r>
              <a:rPr lang="pl-PL" dirty="0"/>
              <a:t> jest rodzajem </a:t>
            </a:r>
            <a:r>
              <a:rPr lang="pl-PL" dirty="0" err="1"/>
              <a:t>DataType</a:t>
            </a:r>
            <a:r>
              <a:rPr lang="pl-PL" dirty="0"/>
              <a:t>.</a:t>
            </a:r>
          </a:p>
          <a:p>
            <a:r>
              <a:rPr lang="pl-PL" dirty="0"/>
              <a:t>Każda wartość typu wyliczeniowego odpowiada jednemu z literałów wyliczeniowych (</a:t>
            </a:r>
            <a:r>
              <a:rPr lang="pl-PL" b="1" dirty="0" err="1"/>
              <a:t>EnumerationLiterals</a:t>
            </a:r>
            <a:r>
              <a:rPr lang="pl-PL" dirty="0"/>
              <a:t>) zdefiniowanych przez użytkownika.</a:t>
            </a:r>
          </a:p>
          <a:p>
            <a:r>
              <a:rPr lang="pl-PL" b="1" dirty="0" err="1"/>
              <a:t>EnumerationLiteral</a:t>
            </a:r>
            <a:r>
              <a:rPr lang="pl-PL" b="1" dirty="0"/>
              <a:t> </a:t>
            </a:r>
            <a:r>
              <a:rPr lang="pl-PL" dirty="0"/>
              <a:t>nie posiada podstruktur; definiuje element czasu wykonania rozszerzenia typu wyliczeniowego. Nie mogą one podlegać zmianą w trakcie swojego istnienia</a:t>
            </a:r>
          </a:p>
          <a:p>
            <a:pPr marL="0" indent="0">
              <a:buNone/>
            </a:pPr>
            <a:r>
              <a:rPr lang="pl-PL" dirty="0"/>
              <a:t>	=&gt; wszelkie atrybuty w trybie wyliczeniowym powinny być 	     	       tylko do odczytu </a:t>
            </a:r>
          </a:p>
        </p:txBody>
      </p:sp>
    </p:spTree>
    <p:extLst>
      <p:ext uri="{BB962C8B-B14F-4D97-AF65-F5344CB8AC3E}">
        <p14:creationId xmlns:p14="http://schemas.microsoft.com/office/powerpoint/2010/main" val="169057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4F8D890B-C026-6886-8BA3-7BB8F7064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659" y="3557477"/>
            <a:ext cx="3224682" cy="3061819"/>
          </a:xfrm>
          <a:prstGeom prst="rect">
            <a:avLst/>
          </a:prstGeom>
        </p:spPr>
      </p:pic>
      <p:pic>
        <p:nvPicPr>
          <p:cNvPr id="2050" name="Picture 2" descr="UML Enumeration (in UML Class Diagram) - Software Ideas Modeler">
            <a:extLst>
              <a:ext uri="{FF2B5EF4-FFF2-40B4-BE49-F238E27FC236}">
                <a16:creationId xmlns:a16="http://schemas.microsoft.com/office/drawing/2014/main" id="{F490C5A4-4347-0C2C-6292-7486DAF73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040" y="410360"/>
            <a:ext cx="9055920" cy="301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77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23D0B3B-AF86-EEA0-C945-43AC732F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30" y="1598246"/>
            <a:ext cx="4554659" cy="5034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Pytanie 1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9EB1D7-2C51-BA8D-14EF-41E5CB69B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993" y="1590840"/>
            <a:ext cx="5101647" cy="500753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4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Kiedy instancja </a:t>
            </a:r>
            <a:r>
              <a:rPr lang="en-US" sz="44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strukturyzowanego typu danych </a:t>
            </a:r>
            <a:r>
              <a:rPr lang="en-US" sz="4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jest równa innej instancji?</a:t>
            </a:r>
            <a:endParaRPr lang="en-US" sz="4400" b="1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67277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314</Words>
  <Application>Microsoft Office PowerPoint</Application>
  <PresentationFormat>Panoramiczny</PresentationFormat>
  <Paragraphs>26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Meiryo</vt:lpstr>
      <vt:lpstr>Aptos</vt:lpstr>
      <vt:lpstr>Aptos Display</vt:lpstr>
      <vt:lpstr>Arial</vt:lpstr>
      <vt:lpstr>Motyw pakietu Office</vt:lpstr>
      <vt:lpstr>1.5 Typy danych (10.2)</vt:lpstr>
      <vt:lpstr>Prezentacja programu PowerPoint</vt:lpstr>
      <vt:lpstr>Prezentacja programu PowerPoint</vt:lpstr>
      <vt:lpstr>1. StructuredDataType (typ strukturyzowany)</vt:lpstr>
      <vt:lpstr>2. PrimitiveType (typ prosty)</vt:lpstr>
      <vt:lpstr>Prezentacja programu PowerPoint</vt:lpstr>
      <vt:lpstr>3. Enumeration (typ wyliczeniowy)</vt:lpstr>
      <vt:lpstr>Prezentacja programu PowerPoint</vt:lpstr>
      <vt:lpstr>Pytanie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Wojciech Krzos</dc:creator>
  <cp:lastModifiedBy>Wojciech Krzos</cp:lastModifiedBy>
  <cp:revision>4</cp:revision>
  <dcterms:created xsi:type="dcterms:W3CDTF">2024-03-18T21:05:00Z</dcterms:created>
  <dcterms:modified xsi:type="dcterms:W3CDTF">2024-03-19T02:30:45Z</dcterms:modified>
</cp:coreProperties>
</file>