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8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6F1AC-351F-5B96-B036-AE818E5F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CC283E0-0CBA-FFBE-8BFF-85669CF67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974C32-C4AE-F558-C38A-F4EFB69E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C0AB4F-5100-C1F4-1C8E-15B7CA51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C6B539-F741-3751-5079-97ADF604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8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F268B4-EB8A-591E-6B95-28CD211B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D0AE78-449F-91DE-EC1D-222A4B53F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C75FAF-B043-A858-C409-0DD1FAEF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1FAE9-0B29-B296-37EF-2CA7FFA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35415D-3EBC-E874-C04B-AC420E4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9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AB8BEE7-C63D-F8F0-F716-06BFE4AA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770CD7-D931-4281-8DA9-E7DE8D39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4EF457-D7CC-B6F1-4ABA-B8B64ADC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F3A8CB-64CE-BB8B-85F4-0478C9F9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C971A5-F8D1-F303-8D35-B90A52B9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0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0B5B04-2D96-F106-292F-777C5AA0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B6348C-4455-7B9B-7912-6E0678133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F76135-364D-ACC2-83AF-ED06B7F8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A65A75-9D8C-AEE0-4A81-6DC2A5A5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6E08BD-70CF-C0BB-2430-DFC29F85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8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C394B-90DB-B83E-6F78-11FB4A5A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5E8BC9-C50E-73A5-855B-7CC0C1CD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48D079-18AC-E4FF-E63E-7D783EA2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51B6D3-463B-176C-F9DC-AECAC4C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1D0A2D-CA70-73B3-C4F4-5922D2D4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4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0865A-DCF3-0E09-0A19-DCF4490C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DC35C3-68B3-8F3A-C468-0A8F16486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B2EF9D-1B69-E2FA-DABF-C6F1C12C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CB4A849-F635-8CA4-C656-F996202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760440-F5B2-2CF2-6E69-83192E0E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F06342-F642-0BE9-98B9-3243C7AE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1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45E832-D1C2-0DC6-6F01-E08FF10C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090942-3E0F-B9BF-C36A-C073FCEC4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3EDAAA-BF9E-6506-91E8-34BB1BB87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1E5625-9941-C455-E143-C77873E9E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86AAE7-690B-986B-FA72-43C2C433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EB6C605-BB22-55C2-D9FA-1C72C581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62F6ED9-2B85-A88B-804B-8B6A2ACC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27BEEA-F4BD-8C0D-80CB-5205F083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8BF6AA-2243-A4C7-EB91-44A00A66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D6C2DE2-7245-A381-8BEF-12CD4225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FB9A565-8C10-C816-EEA7-BE0FAF61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2C1163-260E-22B9-A1D8-F739FD52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7D05FF2-6BA4-2FF9-0935-B926A83E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2B5F1F2-550F-198B-F5D8-43D54510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26C685B-DF9C-5890-9088-AEB5D6A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576449-96AD-9A5E-4729-8D0B7791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A55257-AAD3-5A6D-3B5E-9D3E97BE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D92C056-9BB6-C5EE-8864-8B40FF27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9D9CA1-31A8-1517-F977-D34C559F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9E0FCF-1B43-3C43-0270-E9CF2BC1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8EE3AE-3E7F-F910-8786-8FB9E504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F083D-FECB-9164-C718-5562685E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B7A9972-0F2A-790A-24C9-F693CF25E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917BFB-279C-C384-F754-6A5A2D0F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BADDBF8-8491-69E9-9781-C224D777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1E532A-EB45-DF50-7471-225DED01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40F2B8-A912-E17E-BDF2-ED263C5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8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5AAC74A-F394-D1E0-766B-76752FCC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432AF3-993E-E238-8413-DE1476EF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9E3CDC-E3F8-B078-79DA-755763856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29837-1010-4BBD-95C9-21AEA9798A0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10CF82-8B1B-33CA-DB0B-D2F6DC54C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0CB33C-B447-FF28-0DF1-11391514B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665C4-2A91-4F3B-8ACB-B44FC2A04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907376-1438-7A73-51CC-FB4F4ABC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pl-PL" sz="5600">
                <a:solidFill>
                  <a:srgbClr val="FFFFFF"/>
                </a:solidFill>
              </a:rPr>
              <a:t>1.7. Właściwość wnioskowana</a:t>
            </a:r>
            <a:endParaRPr lang="en-GB" sz="560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ED49D3-1ACB-300B-29E6-CEF506D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pl-PL" sz="2000">
                <a:solidFill>
                  <a:srgbClr val="FFFFFF"/>
                </a:solidFill>
              </a:rPr>
              <a:t>Derived Property</a:t>
            </a:r>
            <a:endParaRPr lang="en-GB" sz="2000">
              <a:solidFill>
                <a:srgbClr val="FFFFFF"/>
              </a:solidFill>
            </a:endParaRPr>
          </a:p>
        </p:txBody>
      </p: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A95BD8-1AB0-6EAB-70DC-10534E1E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l-PL" sz="4600" dirty="0"/>
              <a:t>Właściwość wnioskowana</a:t>
            </a:r>
            <a:endParaRPr lang="en-GB" sz="4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746B6C-D7F1-21AE-4B22-2302DB07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l-PL" b="1" dirty="0" err="1"/>
              <a:t>Derived</a:t>
            </a:r>
            <a:r>
              <a:rPr lang="pl-PL" b="1" dirty="0"/>
              <a:t> </a:t>
            </a:r>
            <a:r>
              <a:rPr lang="pl-PL" b="1" dirty="0" err="1"/>
              <a:t>property</a:t>
            </a:r>
            <a:r>
              <a:rPr lang="pl-PL" dirty="0"/>
              <a:t> – właściwość, której wartość jest obliczana (wnioskowana) z wartości innych atrybutów lub asocjacji.</a:t>
            </a:r>
          </a:p>
          <a:p>
            <a:r>
              <a:rPr lang="pl-PL" b="1" dirty="0"/>
              <a:t>Właściwość wnioskowana </a:t>
            </a:r>
            <a:r>
              <a:rPr lang="pl-PL" dirty="0"/>
              <a:t>nie jest bezpośrednio przechowywana, lecz zawsze jest wyliczana nap odstawie innych elementów modelu.</a:t>
            </a:r>
            <a:endParaRPr lang="pl-PL" b="1" dirty="0"/>
          </a:p>
          <a:p>
            <a:r>
              <a:rPr lang="pl-PL" dirty="0"/>
              <a:t>Gdy atrybut lub koniec asocjacji jest wnioskowany, obliczenie jest określone poprzez Operację o tej samej nazwie i typie co wnioskowany atrybut lub koniec asocjacji (6.4.1).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74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07096E-A11E-3D97-4C6F-552DB2D9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1102659"/>
            <a:ext cx="4818888" cy="4846141"/>
          </a:xfrm>
        </p:spPr>
        <p:txBody>
          <a:bodyPr anchor="t">
            <a:noAutofit/>
          </a:bodyPr>
          <a:lstStyle/>
          <a:p>
            <a:r>
              <a:rPr lang="pl-PL" dirty="0"/>
              <a:t>Właściwość wnioskowaną </a:t>
            </a:r>
            <a:r>
              <a:rPr lang="pl-PL" b="1" dirty="0"/>
              <a:t>oznaczamy ukośnikiem (/)</a:t>
            </a:r>
            <a:r>
              <a:rPr lang="pl-PL" dirty="0"/>
              <a:t>, przed nazwą atrybutu</a:t>
            </a:r>
          </a:p>
          <a:p>
            <a:r>
              <a:rPr lang="pl-PL" i="1" dirty="0" err="1"/>
              <a:t>ClassA</a:t>
            </a:r>
            <a:r>
              <a:rPr lang="pl-PL" i="1" dirty="0"/>
              <a:t>::</a:t>
            </a:r>
            <a:r>
              <a:rPr lang="pl-PL" i="1" dirty="0" err="1"/>
              <a:t>area</a:t>
            </a:r>
            <a:r>
              <a:rPr lang="pl-PL" dirty="0"/>
              <a:t> jest atrybutem wnioskowanym typu </a:t>
            </a:r>
            <a:r>
              <a:rPr lang="pl-PL" dirty="0" err="1"/>
              <a:t>Integer</a:t>
            </a:r>
            <a:r>
              <a:rPr lang="pl-PL" dirty="0"/>
              <a:t>, który również jest tylko do odczytu</a:t>
            </a:r>
          </a:p>
          <a:p>
            <a:r>
              <a:rPr lang="pl-PL" i="1" dirty="0" err="1"/>
              <a:t>ClassB</a:t>
            </a:r>
            <a:r>
              <a:rPr lang="pl-PL" i="1" dirty="0"/>
              <a:t>::</a:t>
            </a:r>
            <a:r>
              <a:rPr lang="pl-PL" i="1" dirty="0" err="1"/>
              <a:t>width</a:t>
            </a:r>
            <a:r>
              <a:rPr lang="pl-PL" i="1" dirty="0"/>
              <a:t> </a:t>
            </a:r>
            <a:r>
              <a:rPr lang="pl-PL" dirty="0"/>
              <a:t>jest atrybutem wnioskowanym który </a:t>
            </a:r>
            <a:r>
              <a:rPr lang="pl-PL" dirty="0" err="1"/>
              <a:t>redefinuje</a:t>
            </a:r>
            <a:r>
              <a:rPr lang="pl-PL" dirty="0"/>
              <a:t> </a:t>
            </a:r>
            <a:r>
              <a:rPr lang="pl-PL" dirty="0" err="1"/>
              <a:t>ClassA</a:t>
            </a:r>
            <a:r>
              <a:rPr lang="pl-PL" dirty="0"/>
              <a:t>::</a:t>
            </a:r>
            <a:r>
              <a:rPr lang="pl-PL" dirty="0" err="1"/>
              <a:t>width</a:t>
            </a:r>
            <a:r>
              <a:rPr lang="pl-PL" dirty="0"/>
              <a:t> (która niej </a:t>
            </a:r>
            <a:r>
              <a:rPr lang="pl-PL" dirty="0" err="1"/>
              <a:t>jestwnioskowana</a:t>
            </a:r>
            <a:r>
              <a:rPr lang="pl-PL" dirty="0"/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81D8CBE-B566-E46C-D0A4-7786C424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63" y="640080"/>
            <a:ext cx="338853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ML derived property is property which value is produced or computed from  other information, for example, by using other properties.">
            <a:extLst>
              <a:ext uri="{FF2B5EF4-FFF2-40B4-BE49-F238E27FC236}">
                <a16:creationId xmlns:a16="http://schemas.microsoft.com/office/drawing/2014/main" id="{8DB48A45-FDEA-5933-E4D0-83C64618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94232"/>
            <a:ext cx="5291666" cy="546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ML derived property is property which value is produced or computed from  other information, for example, by using other properties.">
            <a:extLst>
              <a:ext uri="{FF2B5EF4-FFF2-40B4-BE49-F238E27FC236}">
                <a16:creationId xmlns:a16="http://schemas.microsoft.com/office/drawing/2014/main" id="{8881394A-0C45-C86A-1E4E-D94D6BA8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825387"/>
            <a:ext cx="5291667" cy="52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61243B-2EDE-ED4E-7856-3945B68D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46"/>
            <a:ext cx="10515600" cy="649085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b="1" dirty="0"/>
              <a:t>Wyliczalność: </a:t>
            </a:r>
            <a:r>
              <a:rPr lang="pl-PL" dirty="0"/>
              <a:t>Wartość właściwości pochodnej jest wyliczana z innych atrybutów lub relacji. Nie jest przechowywana bezpośrednio w instancji, lecz obliczana za każdym razem, gdy jest potrzebna.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Notacja: </a:t>
            </a:r>
            <a:r>
              <a:rPr lang="pl-PL" dirty="0"/>
              <a:t>W diagramach UML właściwość pochodna jest zazwyczaj oznaczona przez ukośnik ('/') przed nazwą atrybutu, na przykład /wiek.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Definicja logiczna: </a:t>
            </a:r>
            <a:r>
              <a:rPr lang="pl-PL" dirty="0"/>
              <a:t>Logika obliczania wartości właściwości pochodnej powinna być określona, często z użyciem Object </a:t>
            </a:r>
            <a:r>
              <a:rPr lang="pl-PL" dirty="0" err="1"/>
              <a:t>Constraint</a:t>
            </a:r>
            <a:r>
              <a:rPr lang="pl-PL" dirty="0"/>
              <a:t> Language (OCL) lub innego języka formalnego.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Zależność: </a:t>
            </a:r>
            <a:r>
              <a:rPr lang="pl-PL" dirty="0"/>
              <a:t>Właściwość pochodna jest zależna od jednego lub więcej innych atrybutów lub relacji, z których jest wyliczana.</a:t>
            </a:r>
          </a:p>
          <a:p>
            <a:pPr marL="514350" indent="-514350">
              <a:buFont typeface="+mj-lt"/>
              <a:buAutoNum type="arabicPeriod"/>
            </a:pPr>
            <a:r>
              <a:rPr lang="pl-PL" b="1" dirty="0"/>
              <a:t>Optymalizacja: </a:t>
            </a:r>
            <a:r>
              <a:rPr lang="pl-PL" dirty="0"/>
              <a:t>Właściwości pochodne mogą być wykorzystywane do optymalizacji modelu, ponieważ umożliwiają uniknięcie duplikowania danych.</a:t>
            </a:r>
          </a:p>
        </p:txBody>
      </p:sp>
    </p:spTree>
    <p:extLst>
      <p:ext uri="{BB962C8B-B14F-4D97-AF65-F5344CB8AC3E}">
        <p14:creationId xmlns:p14="http://schemas.microsoft.com/office/powerpoint/2010/main" val="3300521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05AD94-437E-BFF4-296F-FFF97615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255"/>
            <a:ext cx="10515600" cy="531105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l-PL" b="1" dirty="0"/>
              <a:t>Zachowanie przy modyfikacji: </a:t>
            </a:r>
            <a:r>
              <a:rPr lang="pl-PL" dirty="0"/>
              <a:t>Właściwości pochodne nie są bezpośrednio modyfikowalne. Zamiast tego, zmiany muszą być dokonywane na pierwotnych wartościach, z których właściwość pochodna jest obliczana.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b="1" dirty="0"/>
              <a:t>Brak przetrzymywania stanu: </a:t>
            </a:r>
            <a:r>
              <a:rPr lang="pl-PL" dirty="0"/>
              <a:t>Ponieważ wartość jest obliczana dynamicznie, właściwość pochodna nie wpływa na stan pamięci obiektu.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b="1" dirty="0"/>
              <a:t>Zastosowanie: </a:t>
            </a:r>
            <a:r>
              <a:rPr lang="pl-PL" dirty="0"/>
              <a:t>Są przydatne, gdy potrzebujemy wyświetlić informacje, które są kombinacją lub transformacją innych danych, ale nie chcemy ich redundancji w bazie danych lub modelu.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l-PL" b="1" dirty="0"/>
              <a:t>Brak inicjalizacji: </a:t>
            </a:r>
            <a:r>
              <a:rPr lang="pl-PL" dirty="0"/>
              <a:t>Nie wymagają inicjalizacji podczas tworzenia obiektu, ponieważ ich wartość jest wyliczana.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8013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17CE13-DDBA-7C97-F086-259FD031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</a:t>
            </a:r>
            <a:r>
              <a:rPr lang="pl-PL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F8024A-9A78-E4F8-75D1-6DC9FD21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Jakie cechy właściwości wnioskowanych są według Was najważniejsze?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212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330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1.7. Właściwość wnioskowana</vt:lpstr>
      <vt:lpstr>Właściwość wnioskowana</vt:lpstr>
      <vt:lpstr>Prezentacja programu PowerPoint</vt:lpstr>
      <vt:lpstr>Prezentacja programu PowerPoint</vt:lpstr>
      <vt:lpstr>Prezentacja programu PowerPoint</vt:lpstr>
      <vt:lpstr>Prezentacja programu PowerPoint</vt:lpstr>
      <vt:lpstr>Pytanie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1.7. Właściwość wnioskowana</dc:title>
  <dc:creator>Wojciech Krzos</dc:creator>
  <cp:lastModifiedBy>Wojciech Krzos</cp:lastModifiedBy>
  <cp:revision>2</cp:revision>
  <dcterms:created xsi:type="dcterms:W3CDTF">2024-03-19T00:30:36Z</dcterms:created>
  <dcterms:modified xsi:type="dcterms:W3CDTF">2024-03-19T01:01:48Z</dcterms:modified>
</cp:coreProperties>
</file>