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57" r:id="rId4"/>
    <p:sldId id="265" r:id="rId5"/>
    <p:sldId id="261" r:id="rId6"/>
    <p:sldId id="264" r:id="rId7"/>
    <p:sldId id="258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672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FBE790-9A72-4E24-B59D-EE6C84ADA4F3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7D21F2-E904-4E80-A71F-B5DDC063C2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577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7D21F2-E904-4E80-A71F-B5DDC063C2C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578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5A9490-8A09-832A-9B97-E0F5D116A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0D2FD3C-3F9C-052F-962D-741CE96AF0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7D99C8A-0BFE-7EF7-FF46-824A85D50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6552-CAF2-4425-9158-93587B142BE3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DF71508-8678-D415-BEB1-CF9E476CA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D0C52CB-6060-6035-6F40-E2B91DC5B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3F1E-8C81-468C-9F5D-8436C2E8FD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73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7D4A85C-9646-83D5-6C82-C6F535998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5AD679B-F293-E605-7FE4-BA871BBD7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2D2251F-F047-6DB6-102D-DBDBD301B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6552-CAF2-4425-9158-93587B142BE3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75649E5-6AFC-7736-0375-8FA76C65B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53D71FC-62BE-5149-F643-66F0BB705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3F1E-8C81-468C-9F5D-8436C2E8FD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198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39D57D23-23A9-301C-1265-6A8085EA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1D6E68A4-45A5-20CF-B498-B2961BBDA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3DBBFB2-6859-334E-8DBD-F8330A4A7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6552-CAF2-4425-9158-93587B142BE3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2E8DA77-CCA7-4D20-D9E3-BA539F508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F0ED586-0175-CD0C-813E-683086BD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3F1E-8C81-468C-9F5D-8436C2E8FD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194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E113044-4FA7-EEAD-A938-3D73BFD52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5B45329-3305-2105-0246-0B2A928CF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9E1C6E0-59C0-23C5-A3D4-7FE424440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6552-CAF2-4425-9158-93587B142BE3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2A7CC2D-A034-4742-619C-0AB556350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F5CEA0B-88F5-D1D6-EF72-3EA0DFAB6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3F1E-8C81-468C-9F5D-8436C2E8FD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769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14F96AC-E11E-0C7A-01B4-8633D7C98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E89846F-C871-1587-D01E-EA27DE6B8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C6D8AFC-A973-E2EC-0B17-E4D1165B2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6552-CAF2-4425-9158-93587B142BE3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BFC255D-9E79-D170-6A50-E70957B6B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0F34119-7A8C-6F90-691A-09AEF8004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3F1E-8C81-468C-9F5D-8436C2E8FD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109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D0C85A9-0A05-58E2-DF55-56FB74DA5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89B21BA-7BDF-ED24-8708-E7F6FA9BFB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022C824-ABD3-3E83-9919-884043B6E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FF087EF-6DB6-E5ED-BF69-C8A2BCED5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6552-CAF2-4425-9158-93587B142BE3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A3392EC-A844-8482-57C9-64FF9CD92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323F978-68D6-D0FD-F095-CEFC2A102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3F1E-8C81-468C-9F5D-8436C2E8FD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799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626BA7A-C30F-A713-9808-CDE3613CB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19E8541-81C0-CE83-CEC0-E2EA2EC68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798D264-B332-A945-1AD3-E4F2FAADE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857905CD-E079-3121-A141-9576A8D829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69B9CC93-7659-0859-493E-0880A42497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D6E92627-ED8D-0C0C-0E65-63BDD9766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6552-CAF2-4425-9158-93587B142BE3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4A373E29-DE13-6C52-AF16-3B6218757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E8E4477F-61D7-AAFB-7EA4-879C106DD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3F1E-8C81-468C-9F5D-8436C2E8FD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990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38549C9-7A1E-6DA7-D52A-22226727E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54233A5F-3C8D-2657-A960-A6DD4B4DC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6552-CAF2-4425-9158-93587B142BE3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41F99093-06A9-6512-B7B5-4473F9502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FFC1F3F2-C8E5-74C5-2F7A-BA45BC4A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3F1E-8C81-468C-9F5D-8436C2E8FD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73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FF490DA3-C0DD-2401-012B-22C58BFDB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6552-CAF2-4425-9158-93587B142BE3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82CA1565-D4A5-5583-F628-0520DE0B3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094C326-BAF1-E451-7F80-FAD990326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3F1E-8C81-468C-9F5D-8436C2E8FD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759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698AD9-9332-1865-CA55-85071545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864D1F3-3199-7707-36DB-DC1C8687A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5FDFCB2-AF6A-D658-3BF6-DDF81AD46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5F5086B-9F57-D2F3-FE8B-AE3CCD528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6552-CAF2-4425-9158-93587B142BE3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B646871-F810-DEF5-CA42-9EE8E0D10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4E557FD-BDD5-78DF-A9B7-06AC9BE7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3F1E-8C81-468C-9F5D-8436C2E8FD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77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89BABFC-2458-6F95-EA54-2173D4438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4E813122-F334-7C60-0DF0-33C23855BA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7CB15C70-26FC-3B24-E2F9-6313A2012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1B9A24F-9018-6433-5AF7-555039EDD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6552-CAF2-4425-9158-93587B142BE3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0447DBA-BC0B-4DCD-ED25-1B7293F1F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7B1D156-FDDB-3BC7-DD2E-39CB2FFF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3F1E-8C81-468C-9F5D-8436C2E8FD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271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5B6E3838-5C8F-8AB2-018F-CF4D43A10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55C55EB-C146-2253-CEB2-CBA638FB0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B74F14F-8AA4-BC88-75D0-BFEEE6CB78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9B6552-CAF2-4425-9158-93587B142BE3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FB9C25F-845D-59E0-E928-90BF26B7C1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33096FB-408E-D10B-3D9D-A5EF5F1AA3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9D3F1E-8C81-468C-9F5D-8436C2E8FD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471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F288204-4A45-5321-55C9-C4B107E28D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1.1 Klasa i Obiekt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1029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060C774-F853-8318-70D8-57830BD91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Klasa</a:t>
            </a:r>
            <a:r>
              <a:rPr lang="pl-PL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(11.4)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317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650E95C-ACD7-20E7-D6BE-2672845FF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4219"/>
            <a:ext cx="10515600" cy="5249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b="1" dirty="0"/>
              <a:t>Klasa</a:t>
            </a:r>
            <a:r>
              <a:rPr lang="pl-PL" dirty="0"/>
              <a:t> – szablon dla obiektów; definiuje atrybuty (</a:t>
            </a:r>
            <a:r>
              <a:rPr lang="pl-PL" dirty="0" err="1"/>
              <a:t>attributes</a:t>
            </a:r>
            <a:r>
              <a:rPr lang="pl-PL" dirty="0"/>
              <a:t>, </a:t>
            </a:r>
            <a:r>
              <a:rPr lang="pl-PL" dirty="0" err="1"/>
              <a:t>properties</a:t>
            </a:r>
            <a:r>
              <a:rPr lang="pl-PL" dirty="0"/>
              <a:t>) oraz operacje (</a:t>
            </a:r>
            <a:r>
              <a:rPr lang="pl-PL" dirty="0" err="1"/>
              <a:t>operations</a:t>
            </a:r>
            <a:r>
              <a:rPr lang="pl-PL" dirty="0"/>
              <a:t>, </a:t>
            </a:r>
            <a:r>
              <a:rPr lang="pl-PL" dirty="0" err="1"/>
              <a:t>methods</a:t>
            </a:r>
            <a:r>
              <a:rPr lang="pl-PL" dirty="0"/>
              <a:t>) które posiadają obiekty danej klasy.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en-GB" dirty="0"/>
              <a:t>No keyword is needed to indicate that the </a:t>
            </a:r>
            <a:r>
              <a:rPr lang="en-GB" dirty="0" err="1"/>
              <a:t>metaclass</a:t>
            </a:r>
            <a:r>
              <a:rPr lang="en-GB" dirty="0"/>
              <a:t> is Class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en-GB" b="1" dirty="0"/>
              <a:t>Class</a:t>
            </a:r>
            <a:r>
              <a:rPr lang="en-GB" dirty="0"/>
              <a:t> is a kind of </a:t>
            </a:r>
            <a:r>
              <a:rPr lang="en-GB" b="1" dirty="0" err="1"/>
              <a:t>EncapsulatedClassifier</a:t>
            </a:r>
            <a:r>
              <a:rPr lang="en-GB" dirty="0"/>
              <a:t> whose </a:t>
            </a:r>
            <a:r>
              <a:rPr lang="en-GB" i="1" dirty="0"/>
              <a:t>Features</a:t>
            </a:r>
            <a:r>
              <a:rPr lang="en-GB" dirty="0"/>
              <a:t> are </a:t>
            </a:r>
            <a:r>
              <a:rPr lang="en-GB" i="1" dirty="0"/>
              <a:t>Properties, Operations, Receptions, Ports </a:t>
            </a:r>
            <a:r>
              <a:rPr lang="en-GB" dirty="0"/>
              <a:t>and</a:t>
            </a:r>
            <a:r>
              <a:rPr lang="en-GB" i="1" dirty="0"/>
              <a:t> Connectors</a:t>
            </a:r>
            <a:r>
              <a:rPr lang="en-GB" dirty="0"/>
              <a:t>.</a:t>
            </a:r>
            <a:endParaRPr lang="pl-PL" dirty="0"/>
          </a:p>
          <a:p>
            <a:pPr marL="0" indent="0">
              <a:buNone/>
            </a:pPr>
            <a:r>
              <a:rPr lang="en-GB" dirty="0"/>
              <a:t>Attributes of a Class are </a:t>
            </a:r>
            <a:r>
              <a:rPr lang="en-GB" b="1" dirty="0"/>
              <a:t>Properties</a:t>
            </a:r>
            <a:r>
              <a:rPr lang="en-GB" dirty="0"/>
              <a:t> that are </a:t>
            </a:r>
            <a:r>
              <a:rPr lang="en-GB" b="1" dirty="0"/>
              <a:t>owned by the Class</a:t>
            </a:r>
            <a:r>
              <a:rPr lang="en-GB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82281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tekstu 4">
            <a:extLst>
              <a:ext uri="{FF2B5EF4-FFF2-40B4-BE49-F238E27FC236}">
                <a16:creationId xmlns:a16="http://schemas.microsoft.com/office/drawing/2014/main" id="{080F59FF-69F6-51D1-1B80-B868413D0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567981"/>
            <a:ext cx="10673701" cy="823912"/>
          </a:xfrm>
        </p:spPr>
        <p:txBody>
          <a:bodyPr/>
          <a:lstStyle/>
          <a:p>
            <a:pPr algn="ctr"/>
            <a:r>
              <a:rPr lang="pl-PL" dirty="0"/>
              <a:t>Semantyka 11.4.5</a:t>
            </a:r>
            <a:endParaRPr lang="en-GB" dirty="0"/>
          </a:p>
        </p:txBody>
      </p:sp>
      <p:sp>
        <p:nvSpPr>
          <p:cNvPr id="8" name="Symbol zastępczy zawartości 2">
            <a:extLst>
              <a:ext uri="{FF2B5EF4-FFF2-40B4-BE49-F238E27FC236}">
                <a16:creationId xmlns:a16="http://schemas.microsoft.com/office/drawing/2014/main" id="{1AEC46A6-5E77-C918-7D8B-2FFD6B4510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17482"/>
            <a:ext cx="10673701" cy="4472181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8133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F04DE232-DEE5-86D9-8ED9-E727BA1D9B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296063" y="567981"/>
            <a:ext cx="10059325" cy="823912"/>
          </a:xfrm>
        </p:spPr>
        <p:txBody>
          <a:bodyPr/>
          <a:lstStyle/>
          <a:p>
            <a:pPr algn="ctr"/>
            <a:r>
              <a:rPr lang="pl-PL" dirty="0"/>
              <a:t>Notacja (11.4.4)</a:t>
            </a:r>
            <a:endParaRPr lang="en-GB" dirty="0"/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0A1AAB90-523E-3191-DE55-396C9EA8BD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96063" y="1717482"/>
            <a:ext cx="10059325" cy="4472181"/>
          </a:xfrm>
        </p:spPr>
        <p:txBody>
          <a:bodyPr/>
          <a:lstStyle/>
          <a:p>
            <a:r>
              <a:rPr lang="pl-PL" dirty="0"/>
              <a:t>Reprezentowany </a:t>
            </a:r>
            <a:r>
              <a:rPr lang="pl-PL"/>
              <a:t>przez symbol </a:t>
            </a:r>
            <a:r>
              <a:rPr lang="pl-PL" dirty="0" err="1"/>
              <a:t>Classifier</a:t>
            </a:r>
            <a:endParaRPr lang="pl-PL" dirty="0"/>
          </a:p>
          <a:p>
            <a:r>
              <a:rPr lang="pl-PL" dirty="0" err="1"/>
              <a:t>Four</a:t>
            </a:r>
            <a:r>
              <a:rPr lang="pl-PL" dirty="0"/>
              <a:t> </a:t>
            </a:r>
            <a:r>
              <a:rPr lang="pl-PL" dirty="0" err="1"/>
              <a:t>mandatory</a:t>
            </a:r>
            <a:r>
              <a:rPr lang="pl-PL" dirty="0"/>
              <a:t> </a:t>
            </a:r>
            <a:r>
              <a:rPr lang="pl-PL" dirty="0" err="1"/>
              <a:t>compartments</a:t>
            </a:r>
            <a:r>
              <a:rPr lang="pl-PL" dirty="0"/>
              <a:t>:</a:t>
            </a:r>
          </a:p>
          <a:p>
            <a:pPr lvl="1"/>
            <a:r>
              <a:rPr lang="pl-PL" dirty="0" err="1"/>
              <a:t>Attributes</a:t>
            </a:r>
            <a:endParaRPr lang="pl-PL" dirty="0"/>
          </a:p>
          <a:p>
            <a:pPr lvl="1"/>
            <a:r>
              <a:rPr lang="pl-PL" dirty="0"/>
              <a:t>Operations</a:t>
            </a:r>
          </a:p>
          <a:p>
            <a:pPr lvl="1"/>
            <a:r>
              <a:rPr lang="pl-PL" dirty="0" err="1"/>
              <a:t>Receptions</a:t>
            </a:r>
            <a:endParaRPr lang="pl-PL" dirty="0"/>
          </a:p>
          <a:p>
            <a:pPr lvl="1"/>
            <a:r>
              <a:rPr lang="pl-PL" dirty="0" err="1"/>
              <a:t>Internal</a:t>
            </a:r>
            <a:r>
              <a:rPr lang="pl-PL" dirty="0"/>
              <a:t> </a:t>
            </a:r>
            <a:r>
              <a:rPr lang="pl-PL" dirty="0" err="1"/>
              <a:t>sctructure</a:t>
            </a:r>
            <a:endParaRPr lang="pl-PL" dirty="0"/>
          </a:p>
          <a:p>
            <a:r>
              <a:rPr lang="pl-PL" dirty="0" err="1"/>
              <a:t>Optional</a:t>
            </a:r>
            <a:r>
              <a:rPr lang="pl-PL" dirty="0"/>
              <a:t> </a:t>
            </a:r>
            <a:r>
              <a:rPr lang="pl-PL" dirty="0" err="1"/>
              <a:t>compartments</a:t>
            </a:r>
            <a:r>
              <a:rPr lang="pl-PL" dirty="0"/>
              <a:t> </a:t>
            </a:r>
            <a:r>
              <a:rPr lang="pl-PL" dirty="0" err="1"/>
              <a:t>according</a:t>
            </a:r>
            <a:r>
              <a:rPr lang="pl-PL" dirty="0"/>
              <a:t> to </a:t>
            </a:r>
            <a:r>
              <a:rPr lang="pl-PL" dirty="0" err="1"/>
              <a:t>Classifiers</a:t>
            </a:r>
            <a:r>
              <a:rPr lang="pl-PL" dirty="0"/>
              <a:t> in </a:t>
            </a:r>
            <a:r>
              <a:rPr lang="pl-PL" dirty="0" err="1"/>
              <a:t>general</a:t>
            </a:r>
            <a:r>
              <a:rPr lang="pl-PL" dirty="0"/>
              <a:t> (9.2.4)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5057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3A86ABFC-22E1-CA2F-FE02-D35B7B555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417" y="643466"/>
            <a:ext cx="561316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873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13A3F31-00E6-67E3-9610-4CCA3DB71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Obiekt</a:t>
            </a:r>
            <a:r>
              <a:rPr lang="pl-PL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(11.4)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4339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90B418A-732B-1205-6DCA-1022C6F81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5428" y="3145725"/>
            <a:ext cx="3881144" cy="56654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l-PL" dirty="0"/>
              <a:t>Obiekt – instancja klasy </a:t>
            </a:r>
            <a:r>
              <a:rPr lang="pl-PL" dirty="0">
                <a:sym typeface="Wingdings" panose="05000000000000000000" pitchFamily="2" charset="2"/>
              </a:rPr>
              <a:t></a:t>
            </a:r>
            <a:r>
              <a:rPr lang="pl-PL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693848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116</Words>
  <Application>Microsoft Office PowerPoint</Application>
  <PresentationFormat>Panoramiczny</PresentationFormat>
  <Paragraphs>20</Paragraphs>
  <Slides>8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Courier New</vt:lpstr>
      <vt:lpstr>Wingdings</vt:lpstr>
      <vt:lpstr>Motyw pakietu Office</vt:lpstr>
      <vt:lpstr>1.1 Klasa i Obiekt</vt:lpstr>
      <vt:lpstr>Klasa (11.4)</vt:lpstr>
      <vt:lpstr>Prezentacja programu PowerPoint</vt:lpstr>
      <vt:lpstr>Prezentacja programu PowerPoint</vt:lpstr>
      <vt:lpstr>Prezentacja programu PowerPoint</vt:lpstr>
      <vt:lpstr>Prezentacja programu PowerPoint</vt:lpstr>
      <vt:lpstr>Obiekt (11.4)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1.1 Klasa i Obiekt</dc:title>
  <dc:creator>Wojciech Krzos</dc:creator>
  <cp:lastModifiedBy>Wojciech Krzos</cp:lastModifiedBy>
  <cp:revision>3</cp:revision>
  <dcterms:created xsi:type="dcterms:W3CDTF">2024-03-10T11:29:04Z</dcterms:created>
  <dcterms:modified xsi:type="dcterms:W3CDTF">2024-03-12T00:33:35Z</dcterms:modified>
</cp:coreProperties>
</file>