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08" r:id="rId4"/>
    <p:sldId id="297" r:id="rId5"/>
    <p:sldId id="259" r:id="rId6"/>
    <p:sldId id="310" r:id="rId8"/>
    <p:sldId id="298" r:id="rId9"/>
    <p:sldId id="279" r:id="rId10"/>
    <p:sldId id="321" r:id="rId11"/>
    <p:sldId id="323" r:id="rId12"/>
    <p:sldId id="325" r:id="rId13"/>
    <p:sldId id="326" r:id="rId14"/>
    <p:sldId id="324" r:id="rId15"/>
    <p:sldId id="300" r:id="rId16"/>
    <p:sldId id="328" r:id="rId17"/>
    <p:sldId id="329" r:id="rId18"/>
    <p:sldId id="331" r:id="rId19"/>
    <p:sldId id="336" r:id="rId20"/>
    <p:sldId id="337" r:id="rId21"/>
    <p:sldId id="327" r:id="rId22"/>
    <p:sldId id="334" r:id="rId23"/>
    <p:sldId id="338" r:id="rId24"/>
    <p:sldId id="335" r:id="rId25"/>
    <p:sldId id="272" r:id="rId2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0" y="324"/>
      </p:cViewPr>
      <p:guideLst>
        <p:guide orient="horz" pos="2830"/>
        <p:guide pos="21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829FD-DD90-4EE7-BCD7-4AF299D6F45A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FCC504F5-317D-4294-815B-28489BDC584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开篇</a:t>
          </a:r>
          <a:r>
            <a:rPr lang="zh-CN" altLang="en-US"/>
            <a:t/>
          </a:r>
          <a:endParaRPr lang="zh-CN" altLang="en-US"/>
        </a:p>
      </dgm:t>
    </dgm:pt>
    <dgm:pt modelId="{8F05BE86-1921-41BD-B82E-72272E9475E9}" cxnId="{772F2DA4-A0EF-460E-A8B7-BDDB56AAF9F1}" type="parTrans">
      <dgm:prSet/>
      <dgm:spPr/>
      <dgm:t>
        <a:bodyPr/>
        <a:p>
          <a:endParaRPr lang="zh-CN" altLang="en-US"/>
        </a:p>
      </dgm:t>
    </dgm:pt>
    <dgm:pt modelId="{67223200-D196-44B3-9DFD-D095DDBC10AB}" cxnId="{772F2DA4-A0EF-460E-A8B7-BDDB56AAF9F1}" type="sibTrans">
      <dgm:prSet/>
      <dgm:spPr/>
      <dgm:t>
        <a:bodyPr/>
        <a:p>
          <a:endParaRPr lang="zh-CN" altLang="en-US"/>
        </a:p>
      </dgm:t>
    </dgm:pt>
    <dgm:pt modelId="{F3F66F6A-184E-4CBB-A544-AC2BF2A74FC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Locust</a:t>
          </a:r>
          <a:r>
            <a:rPr lang="zh-CN" altLang="en-US"/>
            <a:t>介绍</a:t>
          </a:r>
          <a:r>
            <a:rPr lang="zh-CN" altLang="en-US"/>
            <a:t/>
          </a:r>
          <a:endParaRPr lang="zh-CN" altLang="en-US"/>
        </a:p>
      </dgm:t>
    </dgm:pt>
    <dgm:pt modelId="{7A0C70B0-5DAE-45AB-9915-863AC3FA4D2D}" cxnId="{A60AE26A-E4D6-4BCE-BD89-E764B0C44E2E}" type="parTrans">
      <dgm:prSet/>
      <dgm:spPr/>
      <dgm:t>
        <a:bodyPr/>
        <a:p>
          <a:endParaRPr lang="zh-CN" altLang="en-US"/>
        </a:p>
      </dgm:t>
    </dgm:pt>
    <dgm:pt modelId="{47DD308A-8526-455B-A37F-FEE2CC1C75AF}" cxnId="{A60AE26A-E4D6-4BCE-BD89-E764B0C44E2E}" type="sibTrans">
      <dgm:prSet/>
      <dgm:spPr/>
      <dgm:t>
        <a:bodyPr/>
        <a:p>
          <a:endParaRPr lang="zh-CN" altLang="en-US"/>
        </a:p>
      </dgm:t>
    </dgm:pt>
    <dgm:pt modelId="{4C982A4A-8A23-4889-82EE-9D88C485F42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Locust</a:t>
          </a:r>
          <a:r>
            <a:rPr lang="zh-CN" altLang="en-US"/>
            <a:t>安装</a:t>
          </a:r>
          <a:r>
            <a:rPr lang="zh-CN" altLang="en-US"/>
            <a:t/>
          </a:r>
          <a:endParaRPr lang="zh-CN" altLang="en-US"/>
        </a:p>
      </dgm:t>
    </dgm:pt>
    <dgm:pt modelId="{D9876FA8-C3C9-404E-98BF-CE269F329D4A}" cxnId="{6416ECB7-8146-47FC-AD15-834A6A4268C3}" type="parTrans">
      <dgm:prSet/>
      <dgm:spPr/>
    </dgm:pt>
    <dgm:pt modelId="{7B0A0B71-2B5A-467A-8C3A-8E945EBDF29F}" cxnId="{6416ECB7-8146-47FC-AD15-834A6A4268C3}" type="sibTrans">
      <dgm:prSet/>
      <dgm:spPr/>
    </dgm:pt>
    <dgm:pt modelId="{780FAED3-C4BD-4FF1-8B67-8499CCFAE2E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使用</a:t>
          </a:r>
          <a:r>
            <a:rPr lang="zh-CN" altLang="en-US"/>
            <a:t/>
          </a:r>
          <a:endParaRPr lang="zh-CN" altLang="en-US"/>
        </a:p>
      </dgm:t>
    </dgm:pt>
    <dgm:pt modelId="{88C57C74-C9C4-46CF-A10B-13A1A1E7714C}" cxnId="{E8A6D1DA-8C0C-4161-82A8-04D6836D897F}" type="parTrans">
      <dgm:prSet/>
      <dgm:spPr/>
      <dgm:t>
        <a:bodyPr/>
        <a:p>
          <a:endParaRPr lang="zh-CN" altLang="en-US"/>
        </a:p>
      </dgm:t>
    </dgm:pt>
    <dgm:pt modelId="{34435F2A-D730-405E-99D5-BBC9FB7499FA}" cxnId="{E8A6D1DA-8C0C-4161-82A8-04D6836D897F}" type="sibTrans">
      <dgm:prSet/>
      <dgm:spPr/>
      <dgm:t>
        <a:bodyPr/>
        <a:p>
          <a:endParaRPr lang="zh-CN" altLang="en-US"/>
        </a:p>
      </dgm:t>
    </dgm:pt>
    <dgm:pt modelId="{3E6D5D4F-935E-467F-A6CA-DFB49E904BF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Locust</a:t>
          </a:r>
          <a:r>
            <a:rPr lang="zh-CN" altLang="en-US"/>
            <a:t>示例代码</a:t>
          </a:r>
          <a:r>
            <a:rPr lang="zh-CN" altLang="en-US"/>
            <a:t/>
          </a:r>
          <a:endParaRPr lang="zh-CN" altLang="en-US"/>
        </a:p>
      </dgm:t>
    </dgm:pt>
    <dgm:pt modelId="{DFE6860A-9AF6-4E3A-8810-968954321458}" cxnId="{83096E4D-F3EF-4B17-B4B5-27310898F5CB}" type="parTrans">
      <dgm:prSet/>
      <dgm:spPr/>
      <dgm:t>
        <a:bodyPr/>
        <a:p>
          <a:endParaRPr lang="zh-CN" altLang="en-US"/>
        </a:p>
      </dgm:t>
    </dgm:pt>
    <dgm:pt modelId="{F6E211F9-5728-4C1B-B4EC-036ED0730A63}" cxnId="{83096E4D-F3EF-4B17-B4B5-27310898F5CB}" type="sibTrans">
      <dgm:prSet/>
      <dgm:spPr/>
      <dgm:t>
        <a:bodyPr/>
        <a:p>
          <a:endParaRPr lang="zh-CN" altLang="en-US"/>
        </a:p>
      </dgm:t>
    </dgm:pt>
    <dgm:pt modelId="{44B95FF2-DB03-4B3B-A9F4-D9749691FD10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Locust</a:t>
          </a:r>
          <a:r>
            <a:rPr lang="zh-CN" altLang="en-US"/>
            <a:t>类详解</a:t>
          </a:r>
          <a:r>
            <a:rPr lang="zh-CN" altLang="en-US"/>
            <a:t/>
          </a:r>
          <a:endParaRPr lang="zh-CN" altLang="en-US"/>
        </a:p>
      </dgm:t>
    </dgm:pt>
    <dgm:pt modelId="{043AF8FB-161F-40CD-B783-E5083E1009C5}" cxnId="{37220577-984F-40E1-9279-F41129EE9C80}" type="parTrans">
      <dgm:prSet/>
      <dgm:spPr/>
    </dgm:pt>
    <dgm:pt modelId="{261F2775-6D2F-4EB5-A539-4F1F790132EE}" cxnId="{37220577-984F-40E1-9279-F41129EE9C80}" type="sibTrans">
      <dgm:prSet/>
      <dgm:spPr/>
    </dgm:pt>
    <dgm:pt modelId="{1D70B282-9875-47E1-864B-0DB9F83A330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加强</a:t>
          </a:r>
          <a:r>
            <a:rPr lang="zh-CN" altLang="en-US"/>
            <a:t/>
          </a:r>
          <a:endParaRPr lang="zh-CN" altLang="en-US"/>
        </a:p>
      </dgm:t>
    </dgm:pt>
    <dgm:pt modelId="{4682E278-8387-4875-A48B-989607C0A09E}" cxnId="{9A7B6E29-B619-4BA4-BAAE-BA5FA5FA38DC}" type="parTrans">
      <dgm:prSet/>
      <dgm:spPr/>
      <dgm:t>
        <a:bodyPr/>
        <a:p>
          <a:endParaRPr lang="zh-CN" altLang="en-US"/>
        </a:p>
      </dgm:t>
    </dgm:pt>
    <dgm:pt modelId="{DF77052B-043C-4E4A-8039-9D1D7DFB40F4}" cxnId="{9A7B6E29-B619-4BA4-BAAE-BA5FA5FA38DC}" type="sibTrans">
      <dgm:prSet/>
      <dgm:spPr/>
      <dgm:t>
        <a:bodyPr/>
        <a:p>
          <a:endParaRPr lang="zh-CN" altLang="en-US"/>
        </a:p>
      </dgm:t>
    </dgm:pt>
    <dgm:pt modelId="{30BE85C4-8BB0-4C0C-B58F-618B83FFA90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400"/>
            <a:t>Locust</a:t>
          </a:r>
          <a:r>
            <a:rPr lang="zh-CN" altLang="en-US" sz="1400"/>
            <a:t>参数化</a:t>
          </a:r>
          <a:r>
            <a:rPr lang="zh-CN" altLang="en-US" sz="1400"/>
            <a:t/>
          </a:r>
          <a:endParaRPr lang="zh-CN" altLang="en-US" sz="1400"/>
        </a:p>
      </dgm:t>
    </dgm:pt>
    <dgm:pt modelId="{99A19955-80B2-46DE-B74C-C0C8C4D708F2}" cxnId="{907ACBA1-2C26-41E6-BE00-00475276CF47}" type="parTrans">
      <dgm:prSet/>
      <dgm:spPr/>
      <dgm:t>
        <a:bodyPr/>
        <a:p>
          <a:endParaRPr lang="zh-CN" altLang="en-US"/>
        </a:p>
      </dgm:t>
    </dgm:pt>
    <dgm:pt modelId="{CB48F5C6-507D-451D-9B2B-7C607BFEAF95}" cxnId="{907ACBA1-2C26-41E6-BE00-00475276CF47}" type="sibTrans">
      <dgm:prSet/>
      <dgm:spPr/>
      <dgm:t>
        <a:bodyPr/>
        <a:p>
          <a:endParaRPr lang="zh-CN" altLang="en-US"/>
        </a:p>
      </dgm:t>
    </dgm:pt>
    <dgm:pt modelId="{27A37D75-CC3B-4AC7-BF22-6A4672933CB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/>
            <a:t>关联</a:t>
          </a:r>
          <a:r>
            <a:rPr lang="zh-CN" altLang="en-US" sz="1400"/>
            <a:t/>
          </a:r>
          <a:endParaRPr lang="zh-CN" altLang="en-US" sz="1400"/>
        </a:p>
      </dgm:t>
    </dgm:pt>
    <dgm:pt modelId="{637D63D3-0FC2-435E-87B0-A52B884C2841}" cxnId="{2697E470-9A58-4754-B234-A0E1C440B72E}" type="parTrans">
      <dgm:prSet/>
      <dgm:spPr/>
    </dgm:pt>
    <dgm:pt modelId="{58405446-7555-499B-85FE-F383665748CC}" cxnId="{2697E470-9A58-4754-B234-A0E1C440B72E}" type="sibTrans">
      <dgm:prSet/>
      <dgm:spPr/>
    </dgm:pt>
    <dgm:pt modelId="{C87DD702-D55F-4D1E-8388-BC57369E135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/>
            <a:t>检查点</a:t>
          </a:r>
          <a:r>
            <a:rPr lang="zh-CN" altLang="en-US" sz="1400"/>
            <a:t/>
          </a:r>
          <a:endParaRPr lang="zh-CN" altLang="en-US" sz="1400"/>
        </a:p>
      </dgm:t>
    </dgm:pt>
    <dgm:pt modelId="{10539C11-6426-415A-8F3F-A4EE1BF5132C}" cxnId="{362DE6D5-FBF2-4E34-9A07-FF04890DB990}" type="parTrans">
      <dgm:prSet/>
      <dgm:spPr/>
    </dgm:pt>
    <dgm:pt modelId="{35418572-A892-4E15-BB31-F661A4B576EC}" cxnId="{362DE6D5-FBF2-4E34-9A07-FF04890DB990}" type="sibTrans">
      <dgm:prSet/>
      <dgm:spPr/>
    </dgm:pt>
    <dgm:pt modelId="{37AE4B1B-FD99-45A4-A19F-B59CF779B34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400"/>
            <a:t>集合点</a:t>
          </a:r>
          <a:r>
            <a:rPr lang="zh-CN" altLang="en-US" sz="1400"/>
            <a:t/>
          </a:r>
          <a:endParaRPr lang="zh-CN" altLang="en-US" sz="1400"/>
        </a:p>
      </dgm:t>
    </dgm:pt>
    <dgm:pt modelId="{1270C25E-88F6-48BD-BED8-2CED98EECEF9}" cxnId="{CEBB2172-4327-4831-85D7-7291B573EE36}" type="parTrans">
      <dgm:prSet/>
      <dgm:spPr/>
    </dgm:pt>
    <dgm:pt modelId="{0A3CA7FD-337C-46D9-9E8B-7CD3D21A9BE1}" cxnId="{CEBB2172-4327-4831-85D7-7291B573EE36}" type="sibTrans">
      <dgm:prSet/>
      <dgm:spPr/>
    </dgm:pt>
    <dgm:pt modelId="{C847164B-E8DD-437D-91A9-B283DDA5A3C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运行</a:t>
          </a:r>
          <a:r>
            <a:rPr lang="zh-CN"/>
            <a:t/>
          </a:r>
          <a:endParaRPr lang="zh-CN"/>
        </a:p>
      </dgm:t>
    </dgm:pt>
    <dgm:pt modelId="{C49B2F0D-301E-4DA1-8734-7A469963E966}" cxnId="{C6BBAF0F-FFE0-4C64-B557-C7A92AE97FBD}" type="parTrans">
      <dgm:prSet/>
      <dgm:spPr/>
    </dgm:pt>
    <dgm:pt modelId="{A6B918F1-D50B-4247-AA49-25FB08C1E59E}" cxnId="{C6BBAF0F-FFE0-4C64-B557-C7A92AE97FBD}" type="sibTrans">
      <dgm:prSet/>
      <dgm:spPr/>
    </dgm:pt>
    <dgm:pt modelId="{1270970A-A459-4665-A677-C1491FD7D14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单进程运行</a:t>
          </a:r>
          <a:endParaRPr lang="zh-CN" altLang="en-US"/>
        </a:p>
      </dgm:t>
    </dgm:pt>
    <dgm:pt modelId="{8EF885D6-4A07-4FC5-B157-0BAE8E9EAE09}" cxnId="{39D887E2-1105-4BE6-87A9-3D9F9AFBC150}" type="parTrans">
      <dgm:prSet/>
      <dgm:spPr/>
    </dgm:pt>
    <dgm:pt modelId="{45F76171-3C63-4C71-AC39-FC13F7C324E2}" cxnId="{39D887E2-1105-4BE6-87A9-3D9F9AFBC150}" type="sibTrans">
      <dgm:prSet/>
      <dgm:spPr/>
    </dgm:pt>
    <dgm:pt modelId="{B740A013-F2AB-4FD2-8E50-2F1A116F6EE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多进程分布式运行</a:t>
          </a:r>
          <a:endParaRPr lang="zh-CN" altLang="en-US"/>
        </a:p>
      </dgm:t>
    </dgm:pt>
    <dgm:pt modelId="{AA7601BD-3D1C-48D6-AFCF-CEC0F4803179}" cxnId="{A65E705B-130D-4E8E-AD80-C2A38B520408}" type="parTrans">
      <dgm:prSet/>
      <dgm:spPr/>
    </dgm:pt>
    <dgm:pt modelId="{D0564807-23C8-4198-B967-39F6E4E2B491}" cxnId="{A65E705B-130D-4E8E-AD80-C2A38B520408}" type="sibTrans">
      <dgm:prSet/>
      <dgm:spPr/>
    </dgm:pt>
    <dgm:pt modelId="{E5252896-3994-4DA1-95C7-3B67544B890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/>
            <a:t>noweb</a:t>
          </a:r>
          <a:r>
            <a:rPr lang="zh-CN" altLang="en-US"/>
            <a:t>模式和</a:t>
          </a:r>
          <a:r>
            <a:rPr lang="en-US" altLang="zh-CN"/>
            <a:t>web</a:t>
          </a:r>
          <a:r>
            <a:rPr lang="zh-CN" altLang="en-US"/>
            <a:t>模式</a:t>
          </a:r>
          <a:r>
            <a:rPr lang="zh-CN" altLang="en-US"/>
            <a:t/>
          </a:r>
          <a:endParaRPr lang="zh-CN" altLang="en-US"/>
        </a:p>
      </dgm:t>
    </dgm:pt>
    <dgm:pt modelId="{B53A6875-40AF-4423-8F32-02B0CF6268EA}" cxnId="{225D133A-7A13-47B7-B2B5-A666C104E43E}" type="parTrans">
      <dgm:prSet/>
      <dgm:spPr/>
    </dgm:pt>
    <dgm:pt modelId="{3E88C87E-E593-4AA5-983B-D01772B6395D}" cxnId="{225D133A-7A13-47B7-B2B5-A666C104E43E}" type="sibTrans">
      <dgm:prSet/>
      <dgm:spPr/>
    </dgm:pt>
    <dgm:pt modelId="{7BB0B505-7D43-42E4-8FC0-6C91316CBFEB}" type="pres">
      <dgm:prSet presAssocID="{DF9829FD-DD90-4EE7-BCD7-4AF299D6F45A}" presName="linearFlow" presStyleCnt="0">
        <dgm:presLayoutVars>
          <dgm:dir/>
          <dgm:animLvl val="lvl"/>
          <dgm:resizeHandles val="exact"/>
        </dgm:presLayoutVars>
      </dgm:prSet>
      <dgm:spPr/>
    </dgm:pt>
    <dgm:pt modelId="{97F2BEE4-0E0F-4FCA-A4B0-E20AD8C04C13}" type="pres">
      <dgm:prSet presAssocID="{FCC504F5-317D-4294-815B-28489BDC5845}" presName="composite" presStyleCnt="0"/>
      <dgm:spPr/>
    </dgm:pt>
    <dgm:pt modelId="{A16E3110-57E1-4619-A55C-DCD0DD5CE084}" type="pres">
      <dgm:prSet presAssocID="{FCC504F5-317D-4294-815B-28489BDC584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44D3F38-216B-445A-B1B9-8008AEDB7A9D}" type="pres">
      <dgm:prSet presAssocID="{FCC504F5-317D-4294-815B-28489BDC5845}" presName="descendantText" presStyleLbl="alignAcc1" presStyleIdx="0" presStyleCnt="4">
        <dgm:presLayoutVars>
          <dgm:bulletEnabled val="1"/>
        </dgm:presLayoutVars>
      </dgm:prSet>
      <dgm:spPr/>
    </dgm:pt>
    <dgm:pt modelId="{D3A691E5-F443-4F8D-81BB-9D15C0875E8C}" type="pres">
      <dgm:prSet presAssocID="{67223200-D196-44B3-9DFD-D095DDBC10AB}" presName="sp" presStyleCnt="0"/>
      <dgm:spPr/>
    </dgm:pt>
    <dgm:pt modelId="{D4BECBBB-7CE2-4791-839D-9FE6F36B775D}" type="pres">
      <dgm:prSet presAssocID="{780FAED3-C4BD-4FF1-8B67-8499CCFAE2ED}" presName="composite" presStyleCnt="0"/>
      <dgm:spPr/>
    </dgm:pt>
    <dgm:pt modelId="{722E1094-83C7-45E2-B20F-DB9D09AD94F0}" type="pres">
      <dgm:prSet presAssocID="{780FAED3-C4BD-4FF1-8B67-8499CCFAE2E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C67BBE6-9B82-4D3D-BF22-48713AF46E9C}" type="pres">
      <dgm:prSet presAssocID="{780FAED3-C4BD-4FF1-8B67-8499CCFAE2ED}" presName="descendantText" presStyleLbl="alignAcc1" presStyleIdx="1" presStyleCnt="4">
        <dgm:presLayoutVars>
          <dgm:bulletEnabled val="1"/>
        </dgm:presLayoutVars>
      </dgm:prSet>
      <dgm:spPr/>
    </dgm:pt>
    <dgm:pt modelId="{5C381A65-34D3-41B1-9499-0884AAA35FC6}" type="pres">
      <dgm:prSet presAssocID="{34435F2A-D730-405E-99D5-BBC9FB7499FA}" presName="sp" presStyleCnt="0"/>
      <dgm:spPr/>
    </dgm:pt>
    <dgm:pt modelId="{C1BF0EA4-CB4D-4391-82EF-EC1874A282F9}" type="pres">
      <dgm:prSet presAssocID="{1D70B282-9875-47E1-864B-0DB9F83A3309}" presName="composite" presStyleCnt="0"/>
      <dgm:spPr/>
    </dgm:pt>
    <dgm:pt modelId="{95C8A2DE-C1F8-4D5A-A3A4-1DC2FA1C0073}" type="pres">
      <dgm:prSet presAssocID="{1D70B282-9875-47E1-864B-0DB9F83A330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E17FEF5-EEE1-41BB-96FD-8FBB3FCF3860}" type="pres">
      <dgm:prSet presAssocID="{1D70B282-9875-47E1-864B-0DB9F83A3309}" presName="descendantText" presStyleLbl="alignAcc1" presStyleIdx="2" presStyleCnt="4">
        <dgm:presLayoutVars>
          <dgm:bulletEnabled val="1"/>
        </dgm:presLayoutVars>
      </dgm:prSet>
      <dgm:spPr/>
    </dgm:pt>
    <dgm:pt modelId="{D2AFBD09-D97A-41B9-BB25-BF62112DC59D}" type="pres">
      <dgm:prSet presAssocID="{DF77052B-043C-4E4A-8039-9D1D7DFB40F4}" presName="sp" presStyleCnt="0"/>
      <dgm:spPr/>
    </dgm:pt>
    <dgm:pt modelId="{5183F041-3EA5-4437-A51D-BD4E8D7621ED}" type="pres">
      <dgm:prSet presAssocID="{C847164B-E8DD-437D-91A9-B283DDA5A3CF}" presName="composite" presStyleCnt="0"/>
      <dgm:spPr/>
    </dgm:pt>
    <dgm:pt modelId="{3E85CDF2-932D-43A5-8F8A-6EF1A2F057E5}" type="pres">
      <dgm:prSet presAssocID="{C847164B-E8DD-437D-91A9-B283DDA5A3C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F335EBE-9861-4FE7-A92B-53514B6D3777}" type="pres">
      <dgm:prSet presAssocID="{C847164B-E8DD-437D-91A9-B283DDA5A3CF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72F2DA4-A0EF-460E-A8B7-BDDB56AAF9F1}" srcId="{DF9829FD-DD90-4EE7-BCD7-4AF299D6F45A}" destId="{FCC504F5-317D-4294-815B-28489BDC5845}" srcOrd="0" destOrd="0" parTransId="{8F05BE86-1921-41BD-B82E-72272E9475E9}" sibTransId="{67223200-D196-44B3-9DFD-D095DDBC10AB}"/>
    <dgm:cxn modelId="{A60AE26A-E4D6-4BCE-BD89-E764B0C44E2E}" srcId="{FCC504F5-317D-4294-815B-28489BDC5845}" destId="{F3F66F6A-184E-4CBB-A544-AC2BF2A74FC0}" srcOrd="0" destOrd="0" parTransId="{7A0C70B0-5DAE-45AB-9915-863AC3FA4D2D}" sibTransId="{47DD308A-8526-455B-A37F-FEE2CC1C75AF}"/>
    <dgm:cxn modelId="{6416ECB7-8146-47FC-AD15-834A6A4268C3}" srcId="{FCC504F5-317D-4294-815B-28489BDC5845}" destId="{4C982A4A-8A23-4889-82EE-9D88C485F421}" srcOrd="1" destOrd="0" parTransId="{D9876FA8-C3C9-404E-98BF-CE269F329D4A}" sibTransId="{7B0A0B71-2B5A-467A-8C3A-8E945EBDF29F}"/>
    <dgm:cxn modelId="{E8A6D1DA-8C0C-4161-82A8-04D6836D897F}" srcId="{DF9829FD-DD90-4EE7-BCD7-4AF299D6F45A}" destId="{780FAED3-C4BD-4FF1-8B67-8499CCFAE2ED}" srcOrd="1" destOrd="0" parTransId="{88C57C74-C9C4-46CF-A10B-13A1A1E7714C}" sibTransId="{34435F2A-D730-405E-99D5-BBC9FB7499FA}"/>
    <dgm:cxn modelId="{83096E4D-F3EF-4B17-B4B5-27310898F5CB}" srcId="{780FAED3-C4BD-4FF1-8B67-8499CCFAE2ED}" destId="{3E6D5D4F-935E-467F-A6CA-DFB49E904BF2}" srcOrd="0" destOrd="1" parTransId="{DFE6860A-9AF6-4E3A-8810-968954321458}" sibTransId="{F6E211F9-5728-4C1B-B4EC-036ED0730A63}"/>
    <dgm:cxn modelId="{37220577-984F-40E1-9279-F41129EE9C80}" srcId="{780FAED3-C4BD-4FF1-8B67-8499CCFAE2ED}" destId="{44B95FF2-DB03-4B3B-A9F4-D9749691FD10}" srcOrd="1" destOrd="1" parTransId="{043AF8FB-161F-40CD-B783-E5083E1009C5}" sibTransId="{261F2775-6D2F-4EB5-A539-4F1F790132EE}"/>
    <dgm:cxn modelId="{9A7B6E29-B619-4BA4-BAAE-BA5FA5FA38DC}" srcId="{DF9829FD-DD90-4EE7-BCD7-4AF299D6F45A}" destId="{1D70B282-9875-47E1-864B-0DB9F83A3309}" srcOrd="2" destOrd="0" parTransId="{4682E278-8387-4875-A48B-989607C0A09E}" sibTransId="{DF77052B-043C-4E4A-8039-9D1D7DFB40F4}"/>
    <dgm:cxn modelId="{907ACBA1-2C26-41E6-BE00-00475276CF47}" srcId="{1D70B282-9875-47E1-864B-0DB9F83A3309}" destId="{30BE85C4-8BB0-4C0C-B58F-618B83FFA907}" srcOrd="0" destOrd="2" parTransId="{99A19955-80B2-46DE-B74C-C0C8C4D708F2}" sibTransId="{CB48F5C6-507D-451D-9B2B-7C607BFEAF95}"/>
    <dgm:cxn modelId="{2697E470-9A58-4754-B234-A0E1C440B72E}" srcId="{1D70B282-9875-47E1-864B-0DB9F83A3309}" destId="{27A37D75-CC3B-4AC7-BF22-6A4672933CB9}" srcOrd="1" destOrd="2" parTransId="{637D63D3-0FC2-435E-87B0-A52B884C2841}" sibTransId="{58405446-7555-499B-85FE-F383665748CC}"/>
    <dgm:cxn modelId="{362DE6D5-FBF2-4E34-9A07-FF04890DB990}" srcId="{1D70B282-9875-47E1-864B-0DB9F83A3309}" destId="{C87DD702-D55F-4D1E-8388-BC57369E135C}" srcOrd="2" destOrd="2" parTransId="{10539C11-6426-415A-8F3F-A4EE1BF5132C}" sibTransId="{35418572-A892-4E15-BB31-F661A4B576EC}"/>
    <dgm:cxn modelId="{CEBB2172-4327-4831-85D7-7291B573EE36}" srcId="{1D70B282-9875-47E1-864B-0DB9F83A3309}" destId="{37AE4B1B-FD99-45A4-A19F-B59CF779B34C}" srcOrd="3" destOrd="2" parTransId="{1270C25E-88F6-48BD-BED8-2CED98EECEF9}" sibTransId="{0A3CA7FD-337C-46D9-9E8B-7CD3D21A9BE1}"/>
    <dgm:cxn modelId="{C6BBAF0F-FFE0-4C64-B557-C7A92AE97FBD}" srcId="{DF9829FD-DD90-4EE7-BCD7-4AF299D6F45A}" destId="{C847164B-E8DD-437D-91A9-B283DDA5A3CF}" srcOrd="3" destOrd="0" parTransId="{C49B2F0D-301E-4DA1-8734-7A469963E966}" sibTransId="{A6B918F1-D50B-4247-AA49-25FB08C1E59E}"/>
    <dgm:cxn modelId="{39D887E2-1105-4BE6-87A9-3D9F9AFBC150}" srcId="{C847164B-E8DD-437D-91A9-B283DDA5A3CF}" destId="{1270970A-A459-4665-A677-C1491FD7D14A}" srcOrd="0" destOrd="3" parTransId="{8EF885D6-4A07-4FC5-B157-0BAE8E9EAE09}" sibTransId="{45F76171-3C63-4C71-AC39-FC13F7C324E2}"/>
    <dgm:cxn modelId="{A65E705B-130D-4E8E-AD80-C2A38B520408}" srcId="{C847164B-E8DD-437D-91A9-B283DDA5A3CF}" destId="{B740A013-F2AB-4FD2-8E50-2F1A116F6EE5}" srcOrd="1" destOrd="3" parTransId="{AA7601BD-3D1C-48D6-AFCF-CEC0F4803179}" sibTransId="{D0564807-23C8-4198-B967-39F6E4E2B491}"/>
    <dgm:cxn modelId="{225D133A-7A13-47B7-B2B5-A666C104E43E}" srcId="{C847164B-E8DD-437D-91A9-B283DDA5A3CF}" destId="{E5252896-3994-4DA1-95C7-3B67544B890F}" srcOrd="2" destOrd="3" parTransId="{B53A6875-40AF-4423-8F32-02B0CF6268EA}" sibTransId="{3E88C87E-E593-4AA5-983B-D01772B6395D}"/>
    <dgm:cxn modelId="{18142BD5-A274-4DF3-8A35-DE8699225871}" type="presOf" srcId="{DF9829FD-DD90-4EE7-BCD7-4AF299D6F45A}" destId="{7BB0B505-7D43-42E4-8FC0-6C91316CBFEB}" srcOrd="0" destOrd="0" presId="urn:microsoft.com/office/officeart/2005/8/layout/chevron2"/>
    <dgm:cxn modelId="{E381E612-8DEB-4018-8667-27E5CFF7C94F}" type="presParOf" srcId="{7BB0B505-7D43-42E4-8FC0-6C91316CBFEB}" destId="{97F2BEE4-0E0F-4FCA-A4B0-E20AD8C04C13}" srcOrd="0" destOrd="0" presId="urn:microsoft.com/office/officeart/2005/8/layout/chevron2"/>
    <dgm:cxn modelId="{5E5517F0-960F-4D0A-9A54-99FCE874E4A9}" type="presParOf" srcId="{97F2BEE4-0E0F-4FCA-A4B0-E20AD8C04C13}" destId="{A16E3110-57E1-4619-A55C-DCD0DD5CE084}" srcOrd="0" destOrd="0" presId="urn:microsoft.com/office/officeart/2005/8/layout/chevron2"/>
    <dgm:cxn modelId="{CD1B8C5B-C914-4665-A49E-144708A09824}" type="presOf" srcId="{FCC504F5-317D-4294-815B-28489BDC5845}" destId="{A16E3110-57E1-4619-A55C-DCD0DD5CE084}" srcOrd="0" destOrd="0" presId="urn:microsoft.com/office/officeart/2005/8/layout/chevron2"/>
    <dgm:cxn modelId="{8FCB4C15-F3F1-4188-A35F-66941CF1BF2C}" type="presParOf" srcId="{97F2BEE4-0E0F-4FCA-A4B0-E20AD8C04C13}" destId="{544D3F38-216B-445A-B1B9-8008AEDB7A9D}" srcOrd="1" destOrd="0" presId="urn:microsoft.com/office/officeart/2005/8/layout/chevron2"/>
    <dgm:cxn modelId="{5A760F10-AC8F-48BA-B078-7F6228FD7AA6}" type="presOf" srcId="{F3F66F6A-184E-4CBB-A544-AC2BF2A74FC0}" destId="{544D3F38-216B-445A-B1B9-8008AEDB7A9D}" srcOrd="0" destOrd="0" presId="urn:microsoft.com/office/officeart/2005/8/layout/chevron2"/>
    <dgm:cxn modelId="{738B3ABC-0571-4C37-86CE-745249119F6B}" type="presOf" srcId="{4C982A4A-8A23-4889-82EE-9D88C485F421}" destId="{544D3F38-216B-445A-B1B9-8008AEDB7A9D}" srcOrd="0" destOrd="1" presId="urn:microsoft.com/office/officeart/2005/8/layout/chevron2"/>
    <dgm:cxn modelId="{D23CD418-B4AD-4C58-AED1-AC4C80FC0056}" type="presParOf" srcId="{7BB0B505-7D43-42E4-8FC0-6C91316CBFEB}" destId="{D3A691E5-F443-4F8D-81BB-9D15C0875E8C}" srcOrd="1" destOrd="0" presId="urn:microsoft.com/office/officeart/2005/8/layout/chevron2"/>
    <dgm:cxn modelId="{F11F2649-5827-4E0A-A7D0-4A2045C08345}" type="presOf" srcId="{67223200-D196-44B3-9DFD-D095DDBC10AB}" destId="{D3A691E5-F443-4F8D-81BB-9D15C0875E8C}" srcOrd="0" destOrd="0" presId="urn:microsoft.com/office/officeart/2005/8/layout/chevron2"/>
    <dgm:cxn modelId="{0A1E04B0-0F52-43C0-BD9E-CB7164805839}" type="presParOf" srcId="{7BB0B505-7D43-42E4-8FC0-6C91316CBFEB}" destId="{D4BECBBB-7CE2-4791-839D-9FE6F36B775D}" srcOrd="2" destOrd="0" presId="urn:microsoft.com/office/officeart/2005/8/layout/chevron2"/>
    <dgm:cxn modelId="{E85239DE-D095-41BE-9681-0E5C402E1887}" type="presParOf" srcId="{D4BECBBB-7CE2-4791-839D-9FE6F36B775D}" destId="{722E1094-83C7-45E2-B20F-DB9D09AD94F0}" srcOrd="0" destOrd="2" presId="urn:microsoft.com/office/officeart/2005/8/layout/chevron2"/>
    <dgm:cxn modelId="{E565E918-C8AB-4EA8-A80C-84D0996F00F8}" type="presOf" srcId="{780FAED3-C4BD-4FF1-8B67-8499CCFAE2ED}" destId="{722E1094-83C7-45E2-B20F-DB9D09AD94F0}" srcOrd="0" destOrd="0" presId="urn:microsoft.com/office/officeart/2005/8/layout/chevron2"/>
    <dgm:cxn modelId="{6CD0970D-0AA4-485D-89CB-6E0397DD331E}" type="presParOf" srcId="{D4BECBBB-7CE2-4791-839D-9FE6F36B775D}" destId="{AC67BBE6-9B82-4D3D-BF22-48713AF46E9C}" srcOrd="1" destOrd="2" presId="urn:microsoft.com/office/officeart/2005/8/layout/chevron2"/>
    <dgm:cxn modelId="{D5055BC3-0E67-4001-9856-825DCEF2161A}" type="presOf" srcId="{3E6D5D4F-935E-467F-A6CA-DFB49E904BF2}" destId="{AC67BBE6-9B82-4D3D-BF22-48713AF46E9C}" srcOrd="0" destOrd="0" presId="urn:microsoft.com/office/officeart/2005/8/layout/chevron2"/>
    <dgm:cxn modelId="{C410EDE2-85EF-4541-A69D-A0127A8EAA83}" type="presOf" srcId="{44B95FF2-DB03-4B3B-A9F4-D9749691FD10}" destId="{AC67BBE6-9B82-4D3D-BF22-48713AF46E9C}" srcOrd="0" destOrd="1" presId="urn:microsoft.com/office/officeart/2005/8/layout/chevron2"/>
    <dgm:cxn modelId="{B29F7218-9355-46E3-8578-BB29F9DB2286}" type="presParOf" srcId="{7BB0B505-7D43-42E4-8FC0-6C91316CBFEB}" destId="{5C381A65-34D3-41B1-9499-0884AAA35FC6}" srcOrd="3" destOrd="0" presId="urn:microsoft.com/office/officeart/2005/8/layout/chevron2"/>
    <dgm:cxn modelId="{BE11C35D-4F90-4E1C-931F-732FC82619BD}" type="presOf" srcId="{34435F2A-D730-405E-99D5-BBC9FB7499FA}" destId="{5C381A65-34D3-41B1-9499-0884AAA35FC6}" srcOrd="0" destOrd="0" presId="urn:microsoft.com/office/officeart/2005/8/layout/chevron2"/>
    <dgm:cxn modelId="{F528DA27-0764-4B76-AE62-8D13CA840109}" type="presParOf" srcId="{7BB0B505-7D43-42E4-8FC0-6C91316CBFEB}" destId="{C1BF0EA4-CB4D-4391-82EF-EC1874A282F9}" srcOrd="4" destOrd="0" presId="urn:microsoft.com/office/officeart/2005/8/layout/chevron2"/>
    <dgm:cxn modelId="{DA7B1DAC-2B0E-40E9-9340-277618634B01}" type="presParOf" srcId="{C1BF0EA4-CB4D-4391-82EF-EC1874A282F9}" destId="{95C8A2DE-C1F8-4D5A-A3A4-1DC2FA1C0073}" srcOrd="0" destOrd="4" presId="urn:microsoft.com/office/officeart/2005/8/layout/chevron2"/>
    <dgm:cxn modelId="{9B11F28E-6609-44A0-97F1-F3392C19E2C8}" type="presOf" srcId="{1D70B282-9875-47E1-864B-0DB9F83A3309}" destId="{95C8A2DE-C1F8-4D5A-A3A4-1DC2FA1C0073}" srcOrd="0" destOrd="0" presId="urn:microsoft.com/office/officeart/2005/8/layout/chevron2"/>
    <dgm:cxn modelId="{3C503E4B-2582-4DDC-A3E5-2BF1EC8B66EF}" type="presParOf" srcId="{C1BF0EA4-CB4D-4391-82EF-EC1874A282F9}" destId="{BE17FEF5-EEE1-41BB-96FD-8FBB3FCF3860}" srcOrd="1" destOrd="4" presId="urn:microsoft.com/office/officeart/2005/8/layout/chevron2"/>
    <dgm:cxn modelId="{3DB01DC2-67EA-491E-AE7D-465C48D88E24}" type="presOf" srcId="{30BE85C4-8BB0-4C0C-B58F-618B83FFA907}" destId="{BE17FEF5-EEE1-41BB-96FD-8FBB3FCF3860}" srcOrd="0" destOrd="0" presId="urn:microsoft.com/office/officeart/2005/8/layout/chevron2"/>
    <dgm:cxn modelId="{370B78F0-5944-4C6A-BA4D-E8110E7D24E9}" type="presOf" srcId="{27A37D75-CC3B-4AC7-BF22-6A4672933CB9}" destId="{BE17FEF5-EEE1-41BB-96FD-8FBB3FCF3860}" srcOrd="0" destOrd="1" presId="urn:microsoft.com/office/officeart/2005/8/layout/chevron2"/>
    <dgm:cxn modelId="{238B7145-BFF2-4A7D-B87E-C9440863E1B8}" type="presOf" srcId="{C87DD702-D55F-4D1E-8388-BC57369E135C}" destId="{BE17FEF5-EEE1-41BB-96FD-8FBB3FCF3860}" srcOrd="0" destOrd="2" presId="urn:microsoft.com/office/officeart/2005/8/layout/chevron2"/>
    <dgm:cxn modelId="{A479E5FC-56A7-43DF-B2F0-F65DC2AC29A7}" type="presOf" srcId="{37AE4B1B-FD99-45A4-A19F-B59CF779B34C}" destId="{BE17FEF5-EEE1-41BB-96FD-8FBB3FCF3860}" srcOrd="0" destOrd="3" presId="urn:microsoft.com/office/officeart/2005/8/layout/chevron2"/>
    <dgm:cxn modelId="{264960C3-E6D7-4063-912B-FE3FE3227EDD}" type="presParOf" srcId="{7BB0B505-7D43-42E4-8FC0-6C91316CBFEB}" destId="{D2AFBD09-D97A-41B9-BB25-BF62112DC59D}" srcOrd="5" destOrd="0" presId="urn:microsoft.com/office/officeart/2005/8/layout/chevron2"/>
    <dgm:cxn modelId="{65CC8283-9F77-4034-B297-CCC427BF62EF}" type="presOf" srcId="{DF77052B-043C-4E4A-8039-9D1D7DFB40F4}" destId="{D2AFBD09-D97A-41B9-BB25-BF62112DC59D}" srcOrd="0" destOrd="0" presId="urn:microsoft.com/office/officeart/2005/8/layout/chevron2"/>
    <dgm:cxn modelId="{622996B7-C83B-4860-BB96-79864EB55894}" type="presParOf" srcId="{7BB0B505-7D43-42E4-8FC0-6C91316CBFEB}" destId="{5183F041-3EA5-4437-A51D-BD4E8D7621ED}" srcOrd="6" destOrd="0" presId="urn:microsoft.com/office/officeart/2005/8/layout/chevron2"/>
    <dgm:cxn modelId="{4E377A2F-ED5E-4AAC-94F2-83D491CAB6C7}" type="presParOf" srcId="{5183F041-3EA5-4437-A51D-BD4E8D7621ED}" destId="{3E85CDF2-932D-43A5-8F8A-6EF1A2F057E5}" srcOrd="0" destOrd="6" presId="urn:microsoft.com/office/officeart/2005/8/layout/chevron2"/>
    <dgm:cxn modelId="{6E5AE814-E049-4CB3-A79D-AFDF70B82C0E}" type="presOf" srcId="{C847164B-E8DD-437D-91A9-B283DDA5A3CF}" destId="{3E85CDF2-932D-43A5-8F8A-6EF1A2F057E5}" srcOrd="0" destOrd="0" presId="urn:microsoft.com/office/officeart/2005/8/layout/chevron2"/>
    <dgm:cxn modelId="{D759CE1F-CEF6-459E-9055-E837F227952D}" type="presParOf" srcId="{5183F041-3EA5-4437-A51D-BD4E8D7621ED}" destId="{2F335EBE-9861-4FE7-A92B-53514B6D3777}" srcOrd="1" destOrd="6" presId="urn:microsoft.com/office/officeart/2005/8/layout/chevron2"/>
    <dgm:cxn modelId="{3744F88D-F3FD-47AA-8471-056BB81BBE0E}" type="presOf" srcId="{1270970A-A459-4665-A677-C1491FD7D14A}" destId="{2F335EBE-9861-4FE7-A92B-53514B6D3777}" srcOrd="0" destOrd="0" presId="urn:microsoft.com/office/officeart/2005/8/layout/chevron2"/>
    <dgm:cxn modelId="{DF17A92A-B6A5-49DD-9D28-6D4E6B1D2BFD}" type="presOf" srcId="{B740A013-F2AB-4FD2-8E50-2F1A116F6EE5}" destId="{2F335EBE-9861-4FE7-A92B-53514B6D3777}" srcOrd="0" destOrd="1" presId="urn:microsoft.com/office/officeart/2005/8/layout/chevron2"/>
    <dgm:cxn modelId="{77042E29-A7ED-4859-B297-F2F64B957C5D}" type="presOf" srcId="{E5252896-3994-4DA1-95C7-3B67544B890F}" destId="{2F335EBE-9861-4FE7-A92B-53514B6D3777}" srcOrd="0" destOrd="2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800600" cy="5428615"/>
        <a:chOff x="0" y="0"/>
        <a:chExt cx="4800600" cy="5428615"/>
      </a:xfrm>
    </dsp:grpSpPr>
    <dsp:sp modelId="{A16E3110-57E1-4619-A55C-DCD0DD5CE084}">
      <dsp:nvSpPr>
        <dsp:cNvPr id="3" name="燕尾形 2"/>
        <dsp:cNvSpPr/>
      </dsp:nvSpPr>
      <dsp:spPr bwMode="white">
        <a:xfrm rot="5400000">
          <a:off x="-219843" y="219843"/>
          <a:ext cx="1465621" cy="1025935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开篇</a:t>
          </a:r>
          <a:endParaRPr lang="zh-CN" altLang="en-US"/>
        </a:p>
      </dsp:txBody>
      <dsp:txXfrm rot="5400000">
        <a:off x="-219843" y="219843"/>
        <a:ext cx="1465621" cy="1025935"/>
      </dsp:txXfrm>
    </dsp:sp>
    <dsp:sp modelId="{544D3F38-216B-445A-B1B9-8008AEDB7A9D}">
      <dsp:nvSpPr>
        <dsp:cNvPr id="4" name="同侧圆角矩形 3"/>
        <dsp:cNvSpPr/>
      </dsp:nvSpPr>
      <dsp:spPr bwMode="white">
        <a:xfrm rot="5400000">
          <a:off x="2436941" y="-1411006"/>
          <a:ext cx="952654" cy="3774665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13792" tIns="10160" rIns="10160" bIns="10160" anchor="ctr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Locust</a:t>
          </a:r>
          <a:r>
            <a:rPr lang="zh-CN" altLang="en-US">
              <a:solidFill>
                <a:schemeClr val="dk1"/>
              </a:solidFill>
            </a:rPr>
            <a:t>介绍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Locust</a:t>
          </a:r>
          <a:r>
            <a:rPr lang="zh-CN" altLang="en-US">
              <a:solidFill>
                <a:schemeClr val="dk1"/>
              </a:solidFill>
            </a:rPr>
            <a:t>安装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436941" y="-1411006"/>
        <a:ext cx="952654" cy="3774665"/>
      </dsp:txXfrm>
    </dsp:sp>
    <dsp:sp modelId="{722E1094-83C7-45E2-B20F-DB9D09AD94F0}">
      <dsp:nvSpPr>
        <dsp:cNvPr id="5" name="燕尾形 4"/>
        <dsp:cNvSpPr/>
      </dsp:nvSpPr>
      <dsp:spPr bwMode="white">
        <a:xfrm rot="5400000">
          <a:off x="-219843" y="1540841"/>
          <a:ext cx="1465621" cy="1025935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使用</a:t>
          </a:r>
          <a:endParaRPr lang="zh-CN" altLang="en-US"/>
        </a:p>
      </dsp:txBody>
      <dsp:txXfrm rot="5400000">
        <a:off x="-219843" y="1540841"/>
        <a:ext cx="1465621" cy="1025935"/>
      </dsp:txXfrm>
    </dsp:sp>
    <dsp:sp modelId="{AC67BBE6-9B82-4D3D-BF22-48713AF46E9C}">
      <dsp:nvSpPr>
        <dsp:cNvPr id="6" name="同侧圆角矩形 5"/>
        <dsp:cNvSpPr/>
      </dsp:nvSpPr>
      <dsp:spPr bwMode="white">
        <a:xfrm rot="5400000">
          <a:off x="2436941" y="-90008"/>
          <a:ext cx="952654" cy="3774665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13792" tIns="10160" rIns="10160" bIns="10160" anchor="ctr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Locust</a:t>
          </a:r>
          <a:r>
            <a:rPr lang="zh-CN" altLang="en-US">
              <a:solidFill>
                <a:schemeClr val="dk1"/>
              </a:solidFill>
            </a:rPr>
            <a:t>示例代码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Locust</a:t>
          </a:r>
          <a:r>
            <a:rPr lang="zh-CN" altLang="en-US">
              <a:solidFill>
                <a:schemeClr val="dk1"/>
              </a:solidFill>
            </a:rPr>
            <a:t>类详解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436941" y="-90008"/>
        <a:ext cx="952654" cy="3774665"/>
      </dsp:txXfrm>
    </dsp:sp>
    <dsp:sp modelId="{95C8A2DE-C1F8-4D5A-A3A4-1DC2FA1C0073}">
      <dsp:nvSpPr>
        <dsp:cNvPr id="7" name="燕尾形 6"/>
        <dsp:cNvSpPr/>
      </dsp:nvSpPr>
      <dsp:spPr bwMode="white">
        <a:xfrm rot="5400000">
          <a:off x="-219843" y="2861839"/>
          <a:ext cx="1465621" cy="1025935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加强</a:t>
          </a:r>
          <a:endParaRPr lang="zh-CN" altLang="en-US"/>
        </a:p>
      </dsp:txBody>
      <dsp:txXfrm rot="5400000">
        <a:off x="-219843" y="2861839"/>
        <a:ext cx="1465621" cy="1025935"/>
      </dsp:txXfrm>
    </dsp:sp>
    <dsp:sp modelId="{BE17FEF5-EEE1-41BB-96FD-8FBB3FCF3860}">
      <dsp:nvSpPr>
        <dsp:cNvPr id="8" name="同侧圆角矩形 7"/>
        <dsp:cNvSpPr/>
      </dsp:nvSpPr>
      <dsp:spPr bwMode="white">
        <a:xfrm rot="5400000">
          <a:off x="2436941" y="1230990"/>
          <a:ext cx="952654" cy="3774665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99568" tIns="8890" rIns="8890" bIns="8890" anchor="ctr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>
              <a:solidFill>
                <a:schemeClr val="dk1"/>
              </a:solidFill>
            </a:rPr>
            <a:t>Locust</a:t>
          </a:r>
          <a:r>
            <a:rPr lang="zh-CN" altLang="en-US" sz="1400">
              <a:solidFill>
                <a:schemeClr val="dk1"/>
              </a:solidFill>
            </a:rPr>
            <a:t>参数化</a:t>
          </a:r>
          <a:endParaRPr lang="zh-CN" altLang="en-US" sz="140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dk1"/>
              </a:solidFill>
            </a:rPr>
            <a:t>关联</a:t>
          </a:r>
          <a:endParaRPr lang="zh-CN" altLang="en-US" sz="140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dk1"/>
              </a:solidFill>
            </a:rPr>
            <a:t>检查点</a:t>
          </a:r>
          <a:endParaRPr lang="zh-CN" altLang="en-US" sz="140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>
              <a:solidFill>
                <a:schemeClr val="dk1"/>
              </a:solidFill>
            </a:rPr>
            <a:t>集合点</a:t>
          </a:r>
          <a:endParaRPr lang="zh-CN" altLang="en-US" sz="1400">
            <a:solidFill>
              <a:schemeClr val="dk1"/>
            </a:solidFill>
          </a:endParaRPr>
        </a:p>
      </dsp:txBody>
      <dsp:txXfrm rot="5400000">
        <a:off x="2436941" y="1230990"/>
        <a:ext cx="952654" cy="3774665"/>
      </dsp:txXfrm>
    </dsp:sp>
    <dsp:sp modelId="{3E85CDF2-932D-43A5-8F8A-6EF1A2F057E5}">
      <dsp:nvSpPr>
        <dsp:cNvPr id="9" name="燕尾形 8"/>
        <dsp:cNvSpPr/>
      </dsp:nvSpPr>
      <dsp:spPr bwMode="white">
        <a:xfrm rot="5400000">
          <a:off x="-219843" y="4182837"/>
          <a:ext cx="1465621" cy="1025935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vert="horz" wrap="square" lIns="16510" tIns="16510" rIns="16510" bIns="1651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运行</a:t>
          </a:r>
          <a:endParaRPr lang="zh-CN"/>
        </a:p>
      </dsp:txBody>
      <dsp:txXfrm rot="5400000">
        <a:off x="-219843" y="4182837"/>
        <a:ext cx="1465621" cy="1025935"/>
      </dsp:txXfrm>
    </dsp:sp>
    <dsp:sp modelId="{2F335EBE-9861-4FE7-A92B-53514B6D3777}">
      <dsp:nvSpPr>
        <dsp:cNvPr id="10" name="同侧圆角矩形 9"/>
        <dsp:cNvSpPr/>
      </dsp:nvSpPr>
      <dsp:spPr bwMode="white">
        <a:xfrm rot="5400000">
          <a:off x="2436941" y="2551988"/>
          <a:ext cx="952654" cy="3774665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113792" tIns="10160" rIns="10160" bIns="10160" anchor="ctr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单进程运行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dk1"/>
              </a:solidFill>
            </a:rPr>
            <a:t>多进程分布式运行</a:t>
          </a:r>
          <a:endParaRPr lang="zh-CN" alt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>
              <a:solidFill>
                <a:schemeClr val="dk1"/>
              </a:solidFill>
            </a:rPr>
            <a:t>noweb</a:t>
          </a:r>
          <a:r>
            <a:rPr lang="zh-CN" altLang="en-US">
              <a:solidFill>
                <a:schemeClr val="dk1"/>
              </a:solidFill>
            </a:rPr>
            <a:t>模式和</a:t>
          </a:r>
          <a:r>
            <a:rPr lang="en-US" altLang="zh-CN">
              <a:solidFill>
                <a:schemeClr val="dk1"/>
              </a:solidFill>
            </a:rPr>
            <a:t>web</a:t>
          </a:r>
          <a:r>
            <a:rPr lang="zh-CN" altLang="en-US">
              <a:solidFill>
                <a:schemeClr val="dk1"/>
              </a:solidFill>
            </a:rPr>
            <a:t>模式</a:t>
          </a:r>
          <a:endParaRPr lang="zh-CN" altLang="en-US">
            <a:solidFill>
              <a:schemeClr val="dk1"/>
            </a:solidFill>
          </a:endParaRPr>
        </a:p>
      </dsp:txBody>
      <dsp:txXfrm rot="5400000">
        <a:off x="2436941" y="2551988"/>
        <a:ext cx="952654" cy="3774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增加大项目经理审核环节，对质量负责，增加具体人员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4007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4007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4007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6480" y="0"/>
            <a:ext cx="987551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042788" y="356615"/>
            <a:ext cx="2149211" cy="3840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4597" y="3894201"/>
            <a:ext cx="2622804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40078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1555" y="1397253"/>
            <a:ext cx="11168888" cy="4411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6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11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6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14.xml"/><Relationship Id="rId2" Type="http://schemas.openxmlformats.org/officeDocument/2006/relationships/image" Target="../media/image7.png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6" Type="http://schemas.openxmlformats.org/officeDocument/2006/relationships/tags" Target="../tags/tag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17.xml"/><Relationship Id="rId2" Type="http://schemas.openxmlformats.org/officeDocument/2006/relationships/image" Target="../media/image7.png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3.xml"/><Relationship Id="rId7" Type="http://schemas.openxmlformats.org/officeDocument/2006/relationships/image" Target="file:///C:\Users\86159\AppData\Local\Temp\wps\INetCache\6a48999b3a8feb03f7d00572a7dda1e4" TargetMode="External"/><Relationship Id="rId6" Type="http://schemas.openxmlformats.org/officeDocument/2006/relationships/image" Target="../media/image10.png"/><Relationship Id="rId5" Type="http://schemas.openxmlformats.org/officeDocument/2006/relationships/image" Target="file:///C:\Users\86159\AppData\Local\Temp\wps\INetCache\4f9c02c51686890407192e93f89f0f21" TargetMode="External"/><Relationship Id="rId4" Type="http://schemas.openxmlformats.org/officeDocument/2006/relationships/image" Target="../media/image9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20.xml"/><Relationship Id="rId2" Type="http://schemas.openxmlformats.org/officeDocument/2006/relationships/image" Target="../media/image7.png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22.xml"/><Relationship Id="rId2" Type="http://schemas.openxmlformats.org/officeDocument/2006/relationships/image" Target="../media/image7.png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24.xml"/><Relationship Id="rId2" Type="http://schemas.openxmlformats.org/officeDocument/2006/relationships/image" Target="../media/image7.png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26.xml"/><Relationship Id="rId2" Type="http://schemas.openxmlformats.org/officeDocument/2006/relationships/image" Target="../media/image7.png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28.xml"/><Relationship Id="rId2" Type="http://schemas.openxmlformats.org/officeDocument/2006/relationships/image" Target="../media/image7.png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30.xml"/><Relationship Id="rId2" Type="http://schemas.openxmlformats.org/officeDocument/2006/relationships/image" Target="../media/image7.png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32.xml"/><Relationship Id="rId2" Type="http://schemas.openxmlformats.org/officeDocument/2006/relationships/image" Target="../media/image7.png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34.xml"/><Relationship Id="rId2" Type="http://schemas.openxmlformats.org/officeDocument/2006/relationships/image" Target="../media/image7.png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6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6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6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119" y="3900042"/>
            <a:ext cx="5462270" cy="5930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309370" marR="5080" indent="-1297305" algn="ctr">
              <a:lnSpc>
                <a:spcPts val="4030"/>
              </a:lnSpc>
              <a:spcBef>
                <a:spcPts val="605"/>
              </a:spcBef>
            </a:pPr>
            <a:r>
              <a:rPr lang="en-US" sz="3700" b="1" spc="15" dirty="0">
                <a:solidFill>
                  <a:srgbClr val="E4007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Locust</a:t>
            </a:r>
            <a:r>
              <a:rPr lang="zh-CN" altLang="en-US" sz="3700" b="1" spc="15" dirty="0">
                <a:solidFill>
                  <a:srgbClr val="E4007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性能测试实战</a:t>
            </a:r>
            <a:endParaRPr lang="zh-CN" altLang="en-US" sz="3700" b="1" spc="15" dirty="0">
              <a:solidFill>
                <a:srgbClr val="E4007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5897" y="5348681"/>
            <a:ext cx="2141220" cy="470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zh-CN" sz="1600" spc="-5" dirty="0" smtClean="0">
                <a:solidFill>
                  <a:srgbClr val="E4007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樊展飞</a:t>
            </a:r>
            <a:endParaRPr lang="zh-CN" sz="1600" spc="-5" dirty="0" smtClean="0">
              <a:solidFill>
                <a:srgbClr val="E4007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300" spc="10" dirty="0" smtClean="0">
                <a:solidFill>
                  <a:srgbClr val="E4007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2021.0</a:t>
            </a:r>
            <a:r>
              <a:rPr lang="en-US" sz="1300" spc="10" dirty="0">
                <a:solidFill>
                  <a:srgbClr val="E4007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endParaRPr lang="en-US"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10" dirty="0">
                <a:solidFill>
                  <a:srgbClr val="000000"/>
                </a:solidFill>
                <a:ea typeface="微软雅黑" panose="020B0503020204020204" charset="-122"/>
              </a:rPr>
              <a:t>示例代码</a:t>
            </a:r>
            <a:r>
              <a:rPr lang="en-US" altLang="zh-CN" spc="-10" dirty="0">
                <a:solidFill>
                  <a:srgbClr val="000000"/>
                </a:solidFill>
                <a:ea typeface="微软雅黑" panose="020B0503020204020204" charset="-122"/>
              </a:rPr>
              <a:t> 04</a:t>
            </a:r>
            <a:endParaRPr lang="en-US" altLang="zh-CN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3235" y="2514600"/>
            <a:ext cx="6324600" cy="28003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5800" y="4876800"/>
            <a:ext cx="4716780" cy="2235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39000" y="2569845"/>
            <a:ext cx="4501515" cy="23069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b="1"/>
              <a:t>on_start</a:t>
            </a:r>
            <a:r>
              <a:rPr lang="zh-CN" altLang="en-US" b="1"/>
              <a:t>方法：</a:t>
            </a:r>
            <a:endParaRPr lang="zh-CN" altLang="en-US" b="1"/>
          </a:p>
          <a:p>
            <a:pPr>
              <a:lnSpc>
                <a:spcPct val="200000"/>
              </a:lnSpc>
            </a:pPr>
            <a:r>
              <a:rPr lang="zh-CN" altLang="en-US"/>
              <a:t>示例代码中，声明了一个</a:t>
            </a:r>
            <a:r>
              <a:rPr lang="en-US" altLang="zh-CN"/>
              <a:t>on_start</a:t>
            </a:r>
            <a:r>
              <a:rPr lang="zh-CN" altLang="en-US"/>
              <a:t>方法，每一个</a:t>
            </a:r>
            <a:r>
              <a:rPr lang="en-US" altLang="zh-CN"/>
              <a:t>Vuser</a:t>
            </a:r>
            <a:r>
              <a:rPr lang="zh-CN" altLang="en-US"/>
              <a:t>启动的时候，将调用改方法。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相同的还有</a:t>
            </a:r>
            <a:r>
              <a:rPr lang="en-US" altLang="zh-CN"/>
              <a:t>on_stop</a:t>
            </a:r>
            <a:r>
              <a:rPr lang="zh-CN" altLang="en-US"/>
              <a:t>方法。</a:t>
            </a:r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 flipV="1">
            <a:off x="5402580" y="3723640"/>
            <a:ext cx="1836420" cy="1264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10" dirty="0">
                <a:solidFill>
                  <a:srgbClr val="000000"/>
                </a:solidFill>
                <a:ea typeface="微软雅黑" panose="020B0503020204020204" charset="-122"/>
              </a:rPr>
              <a:t>示例代码</a:t>
            </a:r>
            <a:r>
              <a:rPr lang="en-US" altLang="zh-CN" spc="-10" dirty="0">
                <a:solidFill>
                  <a:srgbClr val="000000"/>
                </a:solidFill>
                <a:ea typeface="微软雅黑" panose="020B0503020204020204" charset="-122"/>
              </a:rPr>
              <a:t> 05</a:t>
            </a:r>
            <a:endParaRPr lang="en-US" altLang="zh-CN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3235" y="2514600"/>
            <a:ext cx="6324600" cy="28003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43000" y="3803015"/>
            <a:ext cx="4716780" cy="2235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39000" y="990600"/>
            <a:ext cx="4501515" cy="34150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b="1"/>
              <a:t>HttpUser</a:t>
            </a:r>
            <a:r>
              <a:rPr lang="zh-CN" altLang="en-US" b="1"/>
              <a:t>的</a:t>
            </a:r>
            <a:r>
              <a:rPr lang="en-US" altLang="zh-CN" b="1"/>
              <a:t>self.client</a:t>
            </a:r>
            <a:r>
              <a:rPr lang="zh-CN" altLang="en-US" b="1"/>
              <a:t>：</a:t>
            </a:r>
            <a:endParaRPr lang="zh-CN" altLang="en-US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/>
              <a:t>self.client</a:t>
            </a:r>
            <a:r>
              <a:rPr lang="zh-CN" altLang="en-US"/>
              <a:t>提供了一个</a:t>
            </a:r>
            <a:r>
              <a:rPr lang="en-US" altLang="zh-CN"/>
              <a:t>HttpSession</a:t>
            </a:r>
            <a:r>
              <a:rPr lang="zh-CN" altLang="en-US"/>
              <a:t>的示例，可以用来发送</a:t>
            </a:r>
            <a:r>
              <a:rPr lang="en-US" altLang="zh-CN"/>
              <a:t>Http</a:t>
            </a:r>
            <a:r>
              <a:rPr lang="zh-CN" altLang="en-US"/>
              <a:t>的请求，常用方法主要有：</a:t>
            </a:r>
            <a:r>
              <a:rPr lang="en-US" altLang="zh-CN"/>
              <a:t>get</a:t>
            </a:r>
            <a:r>
              <a:rPr lang="zh-CN" altLang="en-US"/>
              <a:t>、</a:t>
            </a:r>
            <a:r>
              <a:rPr lang="en-US" altLang="zh-CN"/>
              <a:t>post</a:t>
            </a:r>
            <a:r>
              <a:rPr lang="zh-CN" altLang="en-US"/>
              <a:t>、</a:t>
            </a:r>
            <a:r>
              <a:rPr lang="en-US" altLang="zh-CN"/>
              <a:t>put</a:t>
            </a:r>
            <a:r>
              <a:rPr lang="zh-CN" altLang="en-US"/>
              <a:t>、</a:t>
            </a:r>
            <a:r>
              <a:rPr lang="en-US" altLang="zh-CN"/>
              <a:t>head</a:t>
            </a:r>
            <a:r>
              <a:rPr lang="zh-CN" altLang="en-US"/>
              <a:t>、options、patch、delete、</a:t>
            </a:r>
            <a:r>
              <a:rPr lang="en-US" altLang="zh-CN"/>
              <a:t>request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/>
              <a:t>使用</a:t>
            </a:r>
            <a:r>
              <a:rPr lang="en-US" altLang="zh-CN"/>
              <a:t>self.client</a:t>
            </a:r>
            <a:r>
              <a:rPr lang="zh-CN" altLang="en-US"/>
              <a:t>发送的请求，可以被</a:t>
            </a:r>
            <a:r>
              <a:rPr lang="en-US" altLang="zh-CN"/>
              <a:t>Locust</a:t>
            </a:r>
            <a:r>
              <a:rPr lang="zh-CN" altLang="en-US"/>
              <a:t>记录并统计下来。</a:t>
            </a:r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 flipV="1">
            <a:off x="5859780" y="2698115"/>
            <a:ext cx="1379220" cy="121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10" dirty="0">
                <a:solidFill>
                  <a:srgbClr val="000000"/>
                </a:solidFill>
                <a:ea typeface="微软雅黑" panose="020B0503020204020204" charset="-122"/>
              </a:rPr>
              <a:t>示例代码</a:t>
            </a:r>
            <a:r>
              <a:rPr lang="en-US" altLang="zh-CN" spc="-10" dirty="0">
                <a:solidFill>
                  <a:srgbClr val="000000"/>
                </a:solidFill>
                <a:ea typeface="微软雅黑" panose="020B0503020204020204" charset="-122"/>
              </a:rPr>
              <a:t> 04</a:t>
            </a:r>
            <a:endParaRPr lang="en-US" altLang="zh-CN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8600" y="1447800"/>
            <a:ext cx="6324600" cy="280035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347710" y="1437005"/>
            <a:ext cx="711835" cy="33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启动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960995" y="2133600"/>
            <a:ext cx="1485265" cy="33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调用</a:t>
            </a:r>
            <a:r>
              <a:rPr lang="en-US" altLang="zh-CN">
                <a:solidFill>
                  <a:schemeClr val="tx1"/>
                </a:solidFill>
              </a:rPr>
              <a:t>on_start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960995" y="3048000"/>
            <a:ext cx="1485265" cy="8540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随机调用</a:t>
            </a:r>
            <a:endParaRPr 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hello_world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view_items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782560" y="4419600"/>
            <a:ext cx="1842135" cy="3340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随机等待</a:t>
            </a:r>
            <a:r>
              <a:rPr lang="en-US" altLang="zh-CN">
                <a:solidFill>
                  <a:schemeClr val="tx1"/>
                </a:solidFill>
              </a:rPr>
              <a:t>1~2.5s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5" idx="2"/>
            <a:endCxn id="11" idx="0"/>
          </p:cNvCxnSpPr>
          <p:nvPr/>
        </p:nvCxnSpPr>
        <p:spPr>
          <a:xfrm>
            <a:off x="8704263" y="1694815"/>
            <a:ext cx="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  <a:endCxn id="13" idx="0"/>
          </p:cNvCxnSpPr>
          <p:nvPr/>
        </p:nvCxnSpPr>
        <p:spPr>
          <a:xfrm>
            <a:off x="8704263" y="2391410"/>
            <a:ext cx="0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2"/>
            <a:endCxn id="14" idx="0"/>
          </p:cNvCxnSpPr>
          <p:nvPr/>
        </p:nvCxnSpPr>
        <p:spPr>
          <a:xfrm>
            <a:off x="8704263" y="3825875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4" idx="2"/>
            <a:endCxn id="13" idx="3"/>
          </p:cNvCxnSpPr>
          <p:nvPr/>
        </p:nvCxnSpPr>
        <p:spPr>
          <a:xfrm rot="5400000" flipH="1" flipV="1">
            <a:off x="8435975" y="3667125"/>
            <a:ext cx="1278255" cy="742315"/>
          </a:xfrm>
          <a:prstGeom prst="bentConnector4">
            <a:avLst>
              <a:gd name="adj1" fmla="val -18629"/>
              <a:gd name="adj2" fmla="val 156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753600" y="3837940"/>
            <a:ext cx="1471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开启新一轮迭代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38200" y="3810000"/>
            <a:ext cx="4716780" cy="2235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52755" y="2286000"/>
            <a:ext cx="4716780" cy="14217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83235" y="2034540"/>
            <a:ext cx="4716780" cy="2235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6" idx="3"/>
            <a:endCxn id="14" idx="1"/>
          </p:cNvCxnSpPr>
          <p:nvPr/>
        </p:nvCxnSpPr>
        <p:spPr>
          <a:xfrm>
            <a:off x="5200015" y="2146300"/>
            <a:ext cx="2582545" cy="244030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3"/>
            <a:endCxn id="11" idx="1"/>
          </p:cNvCxnSpPr>
          <p:nvPr/>
        </p:nvCxnSpPr>
        <p:spPr>
          <a:xfrm flipV="1">
            <a:off x="5554980" y="2300605"/>
            <a:ext cx="2406015" cy="162115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3"/>
            <a:endCxn id="13" idx="1"/>
          </p:cNvCxnSpPr>
          <p:nvPr/>
        </p:nvCxnSpPr>
        <p:spPr>
          <a:xfrm>
            <a:off x="5169535" y="2997200"/>
            <a:ext cx="2791460" cy="47815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10" dirty="0">
                <a:solidFill>
                  <a:srgbClr val="000000"/>
                </a:solidFill>
                <a:ea typeface="微软雅黑" panose="020B0503020204020204" charset="-122"/>
              </a:rPr>
              <a:t>启动执行代码</a:t>
            </a:r>
            <a:endParaRPr lang="zh-CN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文本框 10"/>
          <p:cNvSpPr txBox="1"/>
          <p:nvPr/>
        </p:nvSpPr>
        <p:spPr>
          <a:xfrm>
            <a:off x="899795" y="1528445"/>
            <a:ext cx="8777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$ locust -f locust_files/my_locust_file.py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4" r:link="rId5"/>
          <a:stretch>
            <a:fillRect/>
          </a:stretch>
        </p:blipFill>
        <p:spPr>
          <a:xfrm>
            <a:off x="609600" y="1981200"/>
            <a:ext cx="5213985" cy="2766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6" r:link="rId7"/>
          <a:stretch>
            <a:fillRect/>
          </a:stretch>
        </p:blipFill>
        <p:spPr>
          <a:xfrm>
            <a:off x="6019800" y="1905000"/>
            <a:ext cx="5596890" cy="280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3400" y="1007745"/>
            <a:ext cx="8777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b="1"/>
              <a:t>web_ui</a:t>
            </a:r>
            <a:r>
              <a:rPr lang="zh-CN" altLang="en-US" b="1"/>
              <a:t>的方式执行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2590800" y="4800600"/>
            <a:ext cx="87776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$ locust -f test.py -u 1 -r 1 -t 10 --headless --host http://172.81.206.26:8080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/>
              <a:t>-u</a:t>
            </a:r>
            <a:r>
              <a:rPr lang="zh-CN" altLang="en-US"/>
              <a:t>：并发的线程数（</a:t>
            </a:r>
            <a:r>
              <a:rPr lang="en-US" altLang="zh-CN"/>
              <a:t>Vuser</a:t>
            </a:r>
            <a:r>
              <a:rPr lang="zh-CN" altLang="en-US"/>
              <a:t>的数量）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/>
              <a:t>-r</a:t>
            </a:r>
            <a:r>
              <a:rPr lang="zh-CN" altLang="en-US"/>
              <a:t>：线程启动的速率，单位</a:t>
            </a:r>
            <a:r>
              <a:rPr lang="en-US" altLang="zh-CN"/>
              <a:t> per second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/>
              <a:t>-t</a:t>
            </a:r>
            <a:r>
              <a:rPr lang="zh-CN" altLang="en-US"/>
              <a:t>：脚本运行的时长，单位秒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/>
              <a:t>--headless </a:t>
            </a:r>
            <a:r>
              <a:rPr lang="zh-CN" altLang="en-US"/>
              <a:t>：以非</a:t>
            </a:r>
            <a:r>
              <a:rPr lang="en-US" altLang="zh-CN"/>
              <a:t>UI</a:t>
            </a:r>
            <a:r>
              <a:rPr lang="zh-CN" altLang="en-US"/>
              <a:t>模式运行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/>
              <a:t>--host</a:t>
            </a:r>
            <a:r>
              <a:rPr lang="zh-CN" altLang="en-US"/>
              <a:t>：被测试系统的</a:t>
            </a:r>
            <a:r>
              <a:rPr lang="en-US" altLang="zh-CN"/>
              <a:t>URL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8005" y="4889500"/>
            <a:ext cx="8777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b="1"/>
              <a:t>非</a:t>
            </a:r>
            <a:r>
              <a:rPr lang="en-US" altLang="zh-CN" b="1"/>
              <a:t>UI</a:t>
            </a:r>
            <a:r>
              <a:rPr lang="zh-CN" altLang="en-US" b="1"/>
              <a:t>方式执行</a:t>
            </a:r>
            <a:endParaRPr lang="zh-CN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000000"/>
                </a:solidFill>
                <a:ea typeface="微软雅黑" panose="020B0503020204020204" charset="-122"/>
              </a:rPr>
              <a:t>User</a:t>
            </a:r>
            <a:r>
              <a:rPr lang="zh-CN" altLang="en-US" spc="-10" dirty="0">
                <a:solidFill>
                  <a:srgbClr val="000000"/>
                </a:solidFill>
                <a:ea typeface="微软雅黑" panose="020B0503020204020204" charset="-122"/>
              </a:rPr>
              <a:t>类</a:t>
            </a:r>
            <a:endParaRPr lang="zh-CN" altLang="en-US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文本框 14"/>
          <p:cNvSpPr txBox="1"/>
          <p:nvPr/>
        </p:nvSpPr>
        <p:spPr>
          <a:xfrm>
            <a:off x="533400" y="943610"/>
            <a:ext cx="8400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Locust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文件必须至少包含一个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的子类。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371600"/>
            <a:ext cx="77806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wait_time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wait_time = constant(3)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wait_time =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between(1,2.5)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wait_time = constant_pacing(1)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3124200"/>
            <a:ext cx="625094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weight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Locust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文件里有两个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子类，使用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weight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定义每个子类执行的权重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00" y="3352800"/>
            <a:ext cx="3743325" cy="1104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5800" y="4495800"/>
            <a:ext cx="625094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一般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属性，是通过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webui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界面或者命令行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--hots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里指定。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类里显式的声明了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属性，当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webui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--host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未指定时，将使用代码里声明的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host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800" y="5638800"/>
            <a:ext cx="2876550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000000"/>
                </a:solidFill>
                <a:ea typeface="微软雅黑" panose="020B0503020204020204" charset="-122"/>
              </a:rPr>
              <a:t>User</a:t>
            </a:r>
            <a:r>
              <a:rPr lang="zh-CN" altLang="en-US" spc="-10" dirty="0">
                <a:solidFill>
                  <a:srgbClr val="000000"/>
                </a:solidFill>
                <a:ea typeface="微软雅黑" panose="020B0503020204020204" charset="-122"/>
              </a:rPr>
              <a:t>类</a:t>
            </a:r>
            <a:endParaRPr lang="zh-CN" altLang="en-US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文本框 14"/>
          <p:cNvSpPr txBox="1"/>
          <p:nvPr/>
        </p:nvSpPr>
        <p:spPr>
          <a:xfrm>
            <a:off x="533400" y="943610"/>
            <a:ext cx="8400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Locust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文件必须至少包含一个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User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的子类。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371600"/>
            <a:ext cx="778065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tasks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：等同于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@task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装饰器，另外一种定义方式，如下这两种方式等同的。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524125"/>
            <a:ext cx="6160135" cy="34486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0670" y="2524125"/>
            <a:ext cx="5323205" cy="3436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000000"/>
                </a:solidFill>
                <a:ea typeface="微软雅黑" panose="020B0503020204020204" charset="-122"/>
              </a:rPr>
              <a:t>HttpUser</a:t>
            </a:r>
            <a:r>
              <a:rPr lang="zh-CN" altLang="en-US" spc="-10" dirty="0">
                <a:solidFill>
                  <a:srgbClr val="000000"/>
                </a:solidFill>
                <a:ea typeface="微软雅黑" panose="020B0503020204020204" charset="-122"/>
              </a:rPr>
              <a:t>类</a:t>
            </a:r>
            <a:endParaRPr lang="zh-CN" altLang="en-US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文本框 1"/>
          <p:cNvSpPr txBox="1"/>
          <p:nvPr/>
        </p:nvSpPr>
        <p:spPr>
          <a:xfrm>
            <a:off x="609600" y="914400"/>
            <a:ext cx="778065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验证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HTTP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响应：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235" y="1635125"/>
            <a:ext cx="8353425" cy="1771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67400" y="2590800"/>
            <a:ext cx="1515745" cy="2235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47800" y="3200400"/>
            <a:ext cx="2374265" cy="2235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3235" y="3733800"/>
            <a:ext cx="946531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默认的情况下，只要</a:t>
            </a:r>
            <a:r>
              <a:rPr lang="en-US" altLang="zh-CN"/>
              <a:t>response code</a:t>
            </a:r>
            <a:r>
              <a:rPr lang="zh-CN" altLang="en-US"/>
              <a:t>小于</a:t>
            </a:r>
            <a:r>
              <a:rPr lang="en-US" altLang="zh-CN"/>
              <a:t>400</a:t>
            </a:r>
            <a:r>
              <a:rPr lang="zh-CN" altLang="en-US"/>
              <a:t>，</a:t>
            </a:r>
            <a:r>
              <a:rPr lang="en-US" altLang="zh-CN"/>
              <a:t>Locust</a:t>
            </a:r>
            <a:r>
              <a:rPr lang="zh-CN" altLang="en-US"/>
              <a:t>就会认为是成功的请求，但实际的性能测试中，我们经常要对</a:t>
            </a:r>
            <a:r>
              <a:rPr lang="en-US" altLang="zh-CN"/>
              <a:t>response</a:t>
            </a:r>
            <a:r>
              <a:rPr lang="zh-CN" altLang="en-US"/>
              <a:t>里返回的报文做断言。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/>
              <a:t>with</a:t>
            </a:r>
            <a:r>
              <a:rPr lang="zh-CN" altLang="en-US"/>
              <a:t>语句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/>
              <a:t>catch_response</a:t>
            </a:r>
            <a:r>
              <a:rPr lang="zh-CN" altLang="en-US"/>
              <a:t>参数，设置为</a:t>
            </a:r>
            <a:r>
              <a:rPr lang="en-US" altLang="zh-CN"/>
              <a:t>True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/>
              <a:t>response.failure or </a:t>
            </a:r>
            <a:r>
              <a:rPr lang="en-US" altLang="zh-CN">
                <a:sym typeface="+mn-ea"/>
              </a:rPr>
              <a:t>response.success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000000"/>
                </a:solidFill>
                <a:ea typeface="微软雅黑" panose="020B0503020204020204" charset="-122"/>
              </a:rPr>
              <a:t>HttpUser</a:t>
            </a:r>
            <a:r>
              <a:rPr lang="zh-CN" altLang="en-US" spc="-10" dirty="0">
                <a:solidFill>
                  <a:srgbClr val="000000"/>
                </a:solidFill>
                <a:ea typeface="微软雅黑" panose="020B0503020204020204" charset="-122"/>
              </a:rPr>
              <a:t>类</a:t>
            </a:r>
            <a:endParaRPr lang="zh-CN" altLang="en-US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文本框 1"/>
          <p:cNvSpPr txBox="1"/>
          <p:nvPr/>
        </p:nvSpPr>
        <p:spPr>
          <a:xfrm>
            <a:off x="609600" y="914400"/>
            <a:ext cx="778065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关于请求的归类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524000"/>
            <a:ext cx="8372475" cy="18573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3381375"/>
            <a:ext cx="6990715" cy="30010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244205" y="3619500"/>
            <a:ext cx="309181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如示例中代码，对于</a:t>
            </a:r>
            <a:r>
              <a:rPr lang="en-US" altLang="zh-CN">
                <a:sym typeface="+mn-ea"/>
              </a:rPr>
              <a:t>get</a:t>
            </a:r>
            <a:r>
              <a:rPr lang="zh-CN" altLang="en-US">
                <a:sym typeface="+mn-ea"/>
              </a:rPr>
              <a:t>类方法，经常会遇到</a:t>
            </a:r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会随参数发生变化，这个时候，执行出来的结果很多，我们需要对这些结果归类统计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000000"/>
                </a:solidFill>
                <a:ea typeface="微软雅黑" panose="020B0503020204020204" charset="-122"/>
              </a:rPr>
              <a:t>HttpUser</a:t>
            </a:r>
            <a:r>
              <a:rPr lang="zh-CN" altLang="en-US" spc="-10" dirty="0">
                <a:solidFill>
                  <a:srgbClr val="000000"/>
                </a:solidFill>
                <a:ea typeface="微软雅黑" panose="020B0503020204020204" charset="-122"/>
              </a:rPr>
              <a:t>类</a:t>
            </a:r>
            <a:endParaRPr lang="zh-CN" altLang="en-US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文本框 1"/>
          <p:cNvSpPr txBox="1"/>
          <p:nvPr/>
        </p:nvSpPr>
        <p:spPr>
          <a:xfrm>
            <a:off x="609600" y="914400"/>
            <a:ext cx="778065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关于请求的归类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4038600"/>
            <a:ext cx="10888345" cy="17545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25" y="1577975"/>
            <a:ext cx="11610975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4276" y="0"/>
            <a:ext cx="7997723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17210" y="2372360"/>
            <a:ext cx="1240155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E40078"/>
                </a:solidFill>
                <a:latin typeface="Impact" panose="020B0806030902050204"/>
                <a:cs typeface="Impact" panose="020B0806030902050204"/>
              </a:rPr>
              <a:t>0</a:t>
            </a:r>
            <a:r>
              <a:rPr lang="en-US" sz="8000" dirty="0">
                <a:solidFill>
                  <a:srgbClr val="E40078"/>
                </a:solidFill>
                <a:latin typeface="Impact" panose="020B0806030902050204"/>
                <a:cs typeface="Impact" panose="020B0806030902050204"/>
              </a:rPr>
              <a:t>3</a:t>
            </a:r>
            <a:endParaRPr lang="en-US" sz="8000" dirty="0">
              <a:solidFill>
                <a:srgbClr val="E40078"/>
              </a:solidFill>
              <a:latin typeface="Impact" panose="020B0806030902050204"/>
              <a:cs typeface="Impact" panose="020B080603090205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1845" y="3894455"/>
            <a:ext cx="2988945" cy="386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0" marR="5080" indent="0" algn="ctr" eaLnBrk="1" fontAlgn="auto" latinLnBrk="0" hangingPunct="1">
              <a:lnSpc>
                <a:spcPts val="2590"/>
              </a:lnSpc>
              <a:spcBef>
                <a:spcPts val="400"/>
              </a:spcBef>
            </a:pPr>
            <a:r>
              <a:rPr lang="zh-CN" altLang="en-US" sz="2000" dirty="0">
                <a:ea typeface="微软雅黑" panose="020B0503020204020204" charset="-122"/>
              </a:rPr>
              <a:t>脚本增强</a:t>
            </a:r>
            <a:endParaRPr lang="zh-CN" altLang="en-US" sz="2000" dirty="0"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" name="图示 10"/>
          <p:cNvGraphicFramePr/>
          <p:nvPr/>
        </p:nvGraphicFramePr>
        <p:xfrm>
          <a:off x="533400" y="990600"/>
          <a:ext cx="4800600" cy="5428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10" dirty="0">
                <a:solidFill>
                  <a:srgbClr val="000000"/>
                </a:solidFill>
                <a:ea typeface="微软雅黑" panose="020B0503020204020204" charset="-122"/>
              </a:rPr>
              <a:t>参数化</a:t>
            </a:r>
            <a:r>
              <a:rPr lang="en-US" altLang="zh-CN" spc="-10" dirty="0">
                <a:solidFill>
                  <a:srgbClr val="000000"/>
                </a:solidFill>
                <a:ea typeface="微软雅黑" panose="020B0503020204020204" charset="-122"/>
              </a:rPr>
              <a:t>01</a:t>
            </a:r>
            <a:endParaRPr lang="en-US" altLang="zh-CN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209800"/>
            <a:ext cx="8658225" cy="4219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5800" y="1143000"/>
            <a:ext cx="4033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数据可重复使用，循环取数据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90600" y="2590800"/>
            <a:ext cx="6168390" cy="2235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68400" y="4800600"/>
            <a:ext cx="6168390" cy="2235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95400" y="5181600"/>
            <a:ext cx="6168390" cy="22352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488170" y="2200275"/>
            <a:ext cx="2399030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/>
              <a:t>初始化测试数据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488170" y="3200400"/>
            <a:ext cx="263969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/>
              <a:t>根据索引获取测试数据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372600" y="4800600"/>
            <a:ext cx="2639695" cy="6451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/>
              <a:t>索引递增，超过测试数据数量是，从头开始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3" idx="3"/>
            <a:endCxn id="17" idx="1"/>
          </p:cNvCxnSpPr>
          <p:nvPr/>
        </p:nvCxnSpPr>
        <p:spPr>
          <a:xfrm flipV="1">
            <a:off x="7463790" y="5123180"/>
            <a:ext cx="1908810" cy="17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6" idx="1"/>
          </p:cNvCxnSpPr>
          <p:nvPr/>
        </p:nvCxnSpPr>
        <p:spPr>
          <a:xfrm flipV="1">
            <a:off x="7336790" y="3384550"/>
            <a:ext cx="2151380" cy="1527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6" idx="3"/>
            <a:endCxn id="14" idx="1"/>
          </p:cNvCxnSpPr>
          <p:nvPr/>
        </p:nvCxnSpPr>
        <p:spPr>
          <a:xfrm flipV="1">
            <a:off x="7158990" y="2384425"/>
            <a:ext cx="2329180" cy="318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10" dirty="0">
                <a:solidFill>
                  <a:srgbClr val="000000"/>
                </a:solidFill>
                <a:ea typeface="微软雅黑" panose="020B0503020204020204" charset="-122"/>
              </a:rPr>
              <a:t>参数化</a:t>
            </a:r>
            <a:r>
              <a:rPr lang="en-US" altLang="zh-CN" spc="-10" dirty="0">
                <a:solidFill>
                  <a:srgbClr val="000000"/>
                </a:solidFill>
                <a:ea typeface="微软雅黑" panose="020B0503020204020204" charset="-122"/>
              </a:rPr>
              <a:t>02</a:t>
            </a:r>
            <a:endParaRPr lang="en-US" altLang="zh-CN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文本框 10"/>
          <p:cNvSpPr txBox="1"/>
          <p:nvPr/>
        </p:nvSpPr>
        <p:spPr>
          <a:xfrm>
            <a:off x="685800" y="1143635"/>
            <a:ext cx="5414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保障并发虚拟用户使用的数据不重复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676400"/>
            <a:ext cx="7141845" cy="486854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328420" y="1981200"/>
            <a:ext cx="6168390" cy="6711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458200" y="1752600"/>
            <a:ext cx="34372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/>
              <a:t>初始化测试数据，放入消息队列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00200" y="4419600"/>
            <a:ext cx="6168390" cy="3784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34400" y="3200400"/>
            <a:ext cx="3437255" cy="3683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/>
              <a:t>从队列的头，取出一条数据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3" idx="3"/>
            <a:endCxn id="12" idx="1"/>
          </p:cNvCxnSpPr>
          <p:nvPr/>
        </p:nvCxnSpPr>
        <p:spPr>
          <a:xfrm flipV="1">
            <a:off x="7768590" y="3384550"/>
            <a:ext cx="765810" cy="1224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6" idx="3"/>
            <a:endCxn id="14" idx="1"/>
          </p:cNvCxnSpPr>
          <p:nvPr/>
        </p:nvCxnSpPr>
        <p:spPr>
          <a:xfrm flipV="1">
            <a:off x="7496810" y="1936750"/>
            <a:ext cx="961390" cy="380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600200" y="6166485"/>
            <a:ext cx="6168390" cy="3784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534400" y="5638800"/>
            <a:ext cx="3437255" cy="6451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zh-CN" altLang="en-US"/>
              <a:t>将刚刚取出的数据，重新放到队列里去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6" idx="3"/>
            <a:endCxn id="17" idx="1"/>
          </p:cNvCxnSpPr>
          <p:nvPr/>
        </p:nvCxnSpPr>
        <p:spPr>
          <a:xfrm flipV="1">
            <a:off x="7768590" y="5961380"/>
            <a:ext cx="765810" cy="394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10" dirty="0">
                <a:solidFill>
                  <a:srgbClr val="000000"/>
                </a:solidFill>
                <a:ea typeface="微软雅黑" panose="020B0503020204020204" charset="-122"/>
              </a:rPr>
              <a:t>集合点</a:t>
            </a:r>
            <a:endParaRPr lang="zh-CN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984250"/>
            <a:ext cx="3797935" cy="56445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05400" y="3081020"/>
            <a:ext cx="6786880" cy="14763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、添加一个</a:t>
            </a:r>
            <a:r>
              <a:rPr lang="en-US" altLang="zh-CN">
                <a:sym typeface="+mn-ea"/>
              </a:rPr>
              <a:t>Locust Event</a:t>
            </a:r>
            <a:r>
              <a:rPr lang="zh-CN" altLang="en-US">
                <a:sym typeface="+mn-ea"/>
              </a:rPr>
              <a:t>事件的钩子</a:t>
            </a:r>
            <a:endParaRPr lang="zh-CN" altLang="en-US">
              <a:sym typeface="+mn-ea"/>
            </a:endParaRPr>
          </a:p>
          <a:p>
            <a:r>
              <a:rPr lang="zh-CN" altLang="en-US"/>
              <a:t>def on_hatch_complete(user_count):</a:t>
            </a:r>
            <a:endParaRPr lang="zh-CN" altLang="en-US"/>
          </a:p>
          <a:p>
            <a:r>
              <a:rPr lang="zh-CN" altLang="en-US"/>
              <a:t>    print("all_locusts_spawned: %s users" % user_count)</a:t>
            </a:r>
            <a:endParaRPr lang="zh-CN" altLang="en-US"/>
          </a:p>
          <a:p>
            <a:r>
              <a:rPr lang="zh-CN" altLang="en-US"/>
              <a:t>    all_locusts_spawned.release()</a:t>
            </a:r>
            <a:endParaRPr lang="zh-CN" altLang="en-US"/>
          </a:p>
          <a:p>
            <a:r>
              <a:rPr lang="zh-CN" altLang="en-US"/>
              <a:t>events.spawning_complete.add_listener(on_hatch_complete)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0" y="1193800"/>
            <a:ext cx="6786880" cy="13531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、创建集合点，阻塞当前线程</a:t>
            </a:r>
            <a:endParaRPr lang="zh-CN" altLang="en-US"/>
          </a:p>
          <a:p>
            <a:r>
              <a:rPr lang="zh-CN" altLang="en-US" sz="1600">
                <a:sym typeface="+mn-ea"/>
              </a:rPr>
              <a:t>semaphore是一个内置的计数器：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每当调用acquire，内置计数器-1，每当调用release时，内置计数器+1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计数器不能小于0，当计数器为0时，acquire()将阻塞线程直到其他线程调用release()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56200" y="5470525"/>
            <a:ext cx="6786245" cy="1198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endParaRPr lang="en-US" altLang="zh-CN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、</a:t>
            </a:r>
            <a:r>
              <a:rPr lang="en-US" altLang="zh-CN">
                <a:sym typeface="+mn-ea"/>
              </a:rPr>
              <a:t>User</a:t>
            </a:r>
            <a:r>
              <a:rPr lang="en-US" altLang="zh-CN">
                <a:sym typeface="+mn-ea"/>
              </a:rPr>
              <a:t>类里面，添加如下代码，限制用户在准备完成前，处于等待状态</a:t>
            </a:r>
            <a:endParaRPr lang="en-US" altLang="zh-CN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sym typeface="+mn-ea"/>
              </a:rPr>
              <a:t>all_locusts_spawned.wait()</a:t>
            </a:r>
            <a:endParaRPr lang="en-US" altLang="zh-CN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0600" y="1600200"/>
            <a:ext cx="3009900" cy="13760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0600" y="3124200"/>
            <a:ext cx="3009900" cy="13760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99185" y="5638800"/>
            <a:ext cx="3009900" cy="2965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26" idx="3"/>
            <a:endCxn id="5" idx="1"/>
          </p:cNvCxnSpPr>
          <p:nvPr/>
        </p:nvCxnSpPr>
        <p:spPr>
          <a:xfrm flipV="1">
            <a:off x="4000500" y="1870710"/>
            <a:ext cx="115570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3"/>
            <a:endCxn id="4" idx="1"/>
          </p:cNvCxnSpPr>
          <p:nvPr/>
        </p:nvCxnSpPr>
        <p:spPr>
          <a:xfrm>
            <a:off x="4000500" y="3812540"/>
            <a:ext cx="11049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3"/>
            <a:endCxn id="11" idx="1"/>
          </p:cNvCxnSpPr>
          <p:nvPr/>
        </p:nvCxnSpPr>
        <p:spPr>
          <a:xfrm>
            <a:off x="4109085" y="5787390"/>
            <a:ext cx="1047115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6480" y="0"/>
            <a:ext cx="9875519" cy="68579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15839" y="5526735"/>
            <a:ext cx="153924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15" dirty="0">
                <a:solidFill>
                  <a:srgbClr val="E40078"/>
                </a:solidFill>
                <a:latin typeface="微软雅黑" panose="020B0503020204020204" charset="-122"/>
                <a:cs typeface="微软雅黑" panose="020B0503020204020204" charset="-122"/>
              </a:rPr>
              <a:t>北京市西城区华</a:t>
            </a:r>
            <a:r>
              <a:rPr sz="1050" dirty="0">
                <a:solidFill>
                  <a:srgbClr val="E40078"/>
                </a:solidFill>
                <a:latin typeface="微软雅黑" panose="020B0503020204020204" charset="-122"/>
                <a:cs typeface="微软雅黑" panose="020B0503020204020204" charset="-122"/>
              </a:rPr>
              <a:t>远</a:t>
            </a:r>
            <a:r>
              <a:rPr sz="1050" spc="15" dirty="0">
                <a:solidFill>
                  <a:srgbClr val="E40078"/>
                </a:solidFill>
                <a:latin typeface="微软雅黑" panose="020B0503020204020204" charset="-122"/>
                <a:cs typeface="微软雅黑" panose="020B0503020204020204" charset="-122"/>
              </a:rPr>
              <a:t>街</a:t>
            </a:r>
            <a:r>
              <a:rPr sz="1050" spc="5" dirty="0">
                <a:solidFill>
                  <a:srgbClr val="E40078"/>
                </a:solidFill>
                <a:latin typeface="微软雅黑" panose="020B0503020204020204" charset="-122"/>
                <a:cs typeface="微软雅黑" panose="020B0503020204020204" charset="-122"/>
              </a:rPr>
              <a:t>11</a:t>
            </a:r>
            <a:r>
              <a:rPr sz="1050" spc="15" dirty="0">
                <a:solidFill>
                  <a:srgbClr val="E40078"/>
                </a:solidFill>
                <a:latin typeface="微软雅黑" panose="020B0503020204020204" charset="-122"/>
                <a:cs typeface="微软雅黑" panose="020B0503020204020204" charset="-122"/>
              </a:rPr>
              <a:t>号</a:t>
            </a:r>
            <a:endParaRPr sz="10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1491" y="2399157"/>
            <a:ext cx="303530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dirty="0">
                <a:latin typeface="Impact" panose="020B0806030902050204"/>
                <a:cs typeface="Impact" panose="020B0806030902050204"/>
              </a:rPr>
              <a:t>Thanks</a:t>
            </a:r>
            <a:endParaRPr sz="8000">
              <a:latin typeface="Impact" panose="020B0806030902050204"/>
              <a:cs typeface="Impact" panose="020B080603090205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901" y="0"/>
            <a:ext cx="7997723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16955" y="2372360"/>
            <a:ext cx="958850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E40078"/>
                </a:solidFill>
                <a:latin typeface="Impact" panose="020B0806030902050204"/>
                <a:cs typeface="Impact" panose="020B0806030902050204"/>
              </a:rPr>
              <a:t>01</a:t>
            </a:r>
            <a:endParaRPr sz="80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098" y="3886200"/>
            <a:ext cx="1472565" cy="386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81050" marR="5080" indent="-609600" algn="ctr">
              <a:lnSpc>
                <a:spcPts val="2590"/>
              </a:lnSpc>
              <a:spcBef>
                <a:spcPts val="425"/>
              </a:spcBef>
            </a:pPr>
            <a:r>
              <a:rPr lang="zh-CN" sz="4000" dirty="0">
                <a:ea typeface="微软雅黑" panose="020B0503020204020204" charset="-122"/>
              </a:rPr>
              <a:t>开篇</a:t>
            </a:r>
            <a:endParaRPr lang="zh-CN" sz="4000" dirty="0"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173" y="0"/>
            <a:ext cx="852525" cy="9436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8419" y="316814"/>
            <a:ext cx="533209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000000"/>
                </a:solidFill>
                <a:ea typeface="微软雅黑" panose="020B0503020204020204" charset="-122"/>
              </a:rPr>
              <a:t>Locust</a:t>
            </a:r>
            <a:r>
              <a:rPr lang="zh-CN" altLang="en-US" spc="-10" dirty="0">
                <a:solidFill>
                  <a:srgbClr val="000000"/>
                </a:solidFill>
                <a:ea typeface="微软雅黑" panose="020B0503020204020204" charset="-122"/>
              </a:rPr>
              <a:t>介绍</a:t>
            </a:r>
            <a:endParaRPr lang="zh-CN" altLang="en-US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文本框 14"/>
          <p:cNvSpPr txBox="1"/>
          <p:nvPr/>
        </p:nvSpPr>
        <p:spPr>
          <a:xfrm>
            <a:off x="1524000" y="1066800"/>
            <a:ext cx="84004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Locust是一个用于可扩展的，分布式的，性能测试的，开源的，用Python编写框架/工具，它非常容易使用，也非常好学。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28800" y="2209800"/>
            <a:ext cx="7780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基于python语言编写测试脚本，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只需要自己实现一个客户端，就可以支持任何系统和协议的测试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28800" y="3059430"/>
            <a:ext cx="4983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支持分布式、可扩展，支持数百万级的并发用户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8800" y="3632200"/>
            <a:ext cx="5182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webui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的用户界面，实时显示测试的相关细节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173" y="0"/>
            <a:ext cx="852525" cy="94363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8419" y="316814"/>
            <a:ext cx="533209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000000"/>
                </a:solidFill>
                <a:ea typeface="微软雅黑" panose="020B0503020204020204" charset="-122"/>
              </a:rPr>
              <a:t>Locust</a:t>
            </a:r>
            <a:r>
              <a:rPr lang="zh-CN" altLang="en-US" spc="-10" dirty="0">
                <a:solidFill>
                  <a:srgbClr val="000000"/>
                </a:solidFill>
                <a:ea typeface="微软雅黑" panose="020B0503020204020204" charset="-122"/>
              </a:rPr>
              <a:t>安装</a:t>
            </a:r>
            <a:endParaRPr lang="zh-CN" altLang="en-US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文本框 6"/>
          <p:cNvSpPr txBox="1"/>
          <p:nvPr/>
        </p:nvSpPr>
        <p:spPr>
          <a:xfrm>
            <a:off x="1524000" y="1066800"/>
            <a:ext cx="8400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首先确保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版本升级到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3.6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以上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24000" y="2133600"/>
            <a:ext cx="84004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pip3 install locust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 locust -V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如果可以执行成功，就说明已经安装成功了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4276" y="0"/>
            <a:ext cx="7997723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17210" y="2372360"/>
            <a:ext cx="1240155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E40078"/>
                </a:solidFill>
                <a:latin typeface="Impact" panose="020B0806030902050204"/>
                <a:cs typeface="Impact" panose="020B0806030902050204"/>
              </a:rPr>
              <a:t>0</a:t>
            </a:r>
            <a:r>
              <a:rPr lang="en-US" sz="8000" dirty="0">
                <a:solidFill>
                  <a:srgbClr val="E40078"/>
                </a:solidFill>
                <a:latin typeface="Impact" panose="020B0806030902050204"/>
                <a:cs typeface="Impact" panose="020B0806030902050204"/>
              </a:rPr>
              <a:t>2</a:t>
            </a:r>
            <a:endParaRPr lang="en-US" sz="80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1845" y="3894455"/>
            <a:ext cx="2988945" cy="386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0" marR="5080" indent="0" algn="ctr" eaLnBrk="1" fontAlgn="auto" latinLnBrk="0" hangingPunct="1">
              <a:lnSpc>
                <a:spcPts val="2590"/>
              </a:lnSpc>
              <a:spcBef>
                <a:spcPts val="400"/>
              </a:spcBef>
            </a:pPr>
            <a:r>
              <a:rPr lang="zh-CN" altLang="en-US" sz="2000" dirty="0">
                <a:ea typeface="微软雅黑" panose="020B0503020204020204" charset="-122"/>
              </a:rPr>
              <a:t>使用</a:t>
            </a:r>
            <a:endParaRPr lang="zh-CN" altLang="en-US" sz="2000" dirty="0"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10" dirty="0">
                <a:solidFill>
                  <a:srgbClr val="000000"/>
                </a:solidFill>
                <a:ea typeface="微软雅黑" panose="020B0503020204020204" charset="-122"/>
              </a:rPr>
              <a:t>示例代码</a:t>
            </a:r>
            <a:r>
              <a:rPr lang="en-US" altLang="zh-CN" spc="-10" dirty="0">
                <a:solidFill>
                  <a:srgbClr val="000000"/>
                </a:solidFill>
                <a:ea typeface="微软雅黑" panose="020B0503020204020204" charset="-122"/>
              </a:rPr>
              <a:t> 01</a:t>
            </a:r>
            <a:endParaRPr lang="en-US" altLang="zh-CN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文本框 14"/>
          <p:cNvSpPr txBox="1"/>
          <p:nvPr/>
        </p:nvSpPr>
        <p:spPr>
          <a:xfrm>
            <a:off x="533400" y="1400810"/>
            <a:ext cx="8400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Locust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代码来描述用户的行为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3235" y="2514600"/>
            <a:ext cx="6324600" cy="280035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33400" y="2514600"/>
            <a:ext cx="4038600" cy="3282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239000" y="1981200"/>
            <a:ext cx="4501515" cy="133794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import</a:t>
            </a:r>
            <a:r>
              <a:rPr lang="zh-CN" altLang="en-US" b="1"/>
              <a:t>：</a:t>
            </a:r>
            <a:endParaRPr lang="en-US" altLang="zh-CN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/>
              <a:t>Locust</a:t>
            </a:r>
            <a:r>
              <a:rPr lang="zh-CN" altLang="en-US"/>
              <a:t>文件就是一个正常的</a:t>
            </a:r>
            <a:r>
              <a:rPr lang="en-US" altLang="zh-CN"/>
              <a:t>Python</a:t>
            </a:r>
            <a:r>
              <a:rPr lang="zh-CN" altLang="en-US"/>
              <a:t>模块。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可以通过其他文件、</a:t>
            </a:r>
            <a:r>
              <a:rPr lang="en-US" altLang="zh-CN"/>
              <a:t>package</a:t>
            </a:r>
            <a:r>
              <a:rPr lang="zh-CN" altLang="en-US"/>
              <a:t>中引入。</a:t>
            </a:r>
            <a:endParaRPr lang="zh-CN" altLang="en-US"/>
          </a:p>
        </p:txBody>
      </p:sp>
      <p:cxnSp>
        <p:nvCxnSpPr>
          <p:cNvPr id="62" name="直接箭头连接符 61"/>
          <p:cNvCxnSpPr>
            <a:stCxn id="27" idx="3"/>
            <a:endCxn id="42" idx="1"/>
          </p:cNvCxnSpPr>
          <p:nvPr/>
        </p:nvCxnSpPr>
        <p:spPr>
          <a:xfrm flipV="1">
            <a:off x="4572000" y="2650490"/>
            <a:ext cx="2667000" cy="2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85800" y="2895600"/>
            <a:ext cx="3715385" cy="2152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162800" y="3581400"/>
            <a:ext cx="4501515" cy="29997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User</a:t>
            </a:r>
            <a:r>
              <a:rPr lang="zh-CN" altLang="en-US" b="1"/>
              <a:t>类：</a:t>
            </a:r>
            <a:endParaRPr lang="en-US" altLang="zh-CN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为</a:t>
            </a:r>
            <a:r>
              <a:rPr lang="en-US" altLang="zh-CN"/>
              <a:t>Vuser</a:t>
            </a:r>
            <a:r>
              <a:rPr lang="zh-CN" altLang="en-US"/>
              <a:t>定义一个类（</a:t>
            </a:r>
            <a:r>
              <a:rPr lang="en-US" altLang="zh-CN"/>
              <a:t>class</a:t>
            </a:r>
            <a:r>
              <a:rPr lang="zh-CN" altLang="en-US"/>
              <a:t>）。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样例中我我们定义了一个类，继承自</a:t>
            </a:r>
            <a:r>
              <a:rPr lang="en-US" altLang="zh-CN"/>
              <a:t>HttpUser</a:t>
            </a:r>
            <a:r>
              <a:rPr lang="zh-CN" altLang="en-US"/>
              <a:t>父类。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/>
              <a:t>Http</a:t>
            </a:r>
            <a:r>
              <a:rPr lang="zh-CN" altLang="en-US"/>
              <a:t>父类会为我们提供一个</a:t>
            </a:r>
            <a:r>
              <a:rPr lang="en-US" altLang="zh-CN"/>
              <a:t>HttpSession</a:t>
            </a:r>
            <a:r>
              <a:rPr lang="zh-CN" altLang="en-US"/>
              <a:t>的实例，让我们可以发送</a:t>
            </a:r>
            <a:r>
              <a:rPr lang="en-US" altLang="zh-CN"/>
              <a:t>HTTP</a:t>
            </a:r>
            <a:r>
              <a:rPr lang="zh-CN" altLang="en-US"/>
              <a:t>请求，对目标系统产生压力。</a:t>
            </a:r>
            <a:endParaRPr lang="zh-CN" altLang="en-US"/>
          </a:p>
        </p:txBody>
      </p:sp>
      <p:cxnSp>
        <p:nvCxnSpPr>
          <p:cNvPr id="65" name="直接箭头连接符 64"/>
          <p:cNvCxnSpPr>
            <a:stCxn id="63" idx="3"/>
            <a:endCxn id="64" idx="1"/>
          </p:cNvCxnSpPr>
          <p:nvPr/>
        </p:nvCxnSpPr>
        <p:spPr>
          <a:xfrm>
            <a:off x="4401185" y="3003550"/>
            <a:ext cx="2761615" cy="207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10" dirty="0">
                <a:solidFill>
                  <a:srgbClr val="000000"/>
                </a:solidFill>
                <a:ea typeface="微软雅黑" panose="020B0503020204020204" charset="-122"/>
              </a:rPr>
              <a:t>示例代码</a:t>
            </a:r>
            <a:r>
              <a:rPr lang="en-US" altLang="zh-CN" spc="-10" dirty="0">
                <a:solidFill>
                  <a:srgbClr val="000000"/>
                </a:solidFill>
                <a:ea typeface="微软雅黑" panose="020B0503020204020204" charset="-122"/>
              </a:rPr>
              <a:t> 02</a:t>
            </a:r>
            <a:endParaRPr lang="en-US" altLang="zh-CN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3235" y="2514600"/>
            <a:ext cx="6324600" cy="280035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685800" y="3048000"/>
            <a:ext cx="3715385" cy="2152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391400" y="990600"/>
            <a:ext cx="4501515" cy="216852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wait_time</a:t>
            </a:r>
            <a:r>
              <a:rPr lang="zh-CN" altLang="en-US" b="1"/>
              <a:t>属性：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定义一个</a:t>
            </a:r>
            <a:r>
              <a:rPr lang="en-US" altLang="zh-CN"/>
              <a:t>wait_time</a:t>
            </a:r>
            <a:r>
              <a:rPr lang="zh-CN" altLang="en-US"/>
              <a:t>属性，示例中标识每个</a:t>
            </a:r>
            <a:r>
              <a:rPr lang="en-US" altLang="zh-CN"/>
              <a:t>Vuser</a:t>
            </a:r>
            <a:r>
              <a:rPr lang="zh-CN" altLang="en-US"/>
              <a:t>在执行完任务后，等待</a:t>
            </a:r>
            <a:r>
              <a:rPr lang="en-US" altLang="zh-CN"/>
              <a:t>1~2.5s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如果你不希望等待，可以如下设置：wait_time = between(</a:t>
            </a:r>
            <a:r>
              <a:rPr lang="en-US" altLang="zh-CN"/>
              <a:t>0</a:t>
            </a:r>
            <a:r>
              <a:rPr lang="zh-CN" altLang="en-US"/>
              <a:t>, </a:t>
            </a:r>
            <a:r>
              <a:rPr lang="en-US" altLang="zh-CN"/>
              <a:t>0</a:t>
            </a:r>
            <a:r>
              <a:rPr lang="zh-CN" altLang="en-US"/>
              <a:t>)</a:t>
            </a:r>
            <a:endParaRPr lang="zh-CN" altLang="en-US"/>
          </a:p>
        </p:txBody>
      </p:sp>
      <p:cxnSp>
        <p:nvCxnSpPr>
          <p:cNvPr id="65" name="直接箭头连接符 64"/>
          <p:cNvCxnSpPr>
            <a:stCxn id="63" idx="3"/>
            <a:endCxn id="64" idx="1"/>
          </p:cNvCxnSpPr>
          <p:nvPr/>
        </p:nvCxnSpPr>
        <p:spPr>
          <a:xfrm flipV="1">
            <a:off x="4401185" y="2075180"/>
            <a:ext cx="2990215" cy="1080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85800" y="3352800"/>
            <a:ext cx="4716780" cy="15595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91400" y="3352800"/>
            <a:ext cx="4501515" cy="34150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@task</a:t>
            </a:r>
            <a:r>
              <a:rPr lang="zh-CN" altLang="en-US" b="1"/>
              <a:t>装饰器：</a:t>
            </a:r>
            <a:endParaRPr lang="en-US" altLang="zh-CN" b="1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/>
              <a:t>Locust</a:t>
            </a:r>
            <a:r>
              <a:rPr lang="zh-CN" altLang="en-US"/>
              <a:t>文件的核心功能就是</a:t>
            </a:r>
            <a:r>
              <a:rPr lang="en-US" altLang="zh-CN"/>
              <a:t>@task</a:t>
            </a:r>
            <a:r>
              <a:rPr lang="zh-CN" altLang="en-US"/>
              <a:t>方法装饰器。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/>
              <a:t>Locust</a:t>
            </a:r>
            <a:r>
              <a:rPr lang="zh-CN" altLang="en-US"/>
              <a:t>文件执行的时候，会创建一个</a:t>
            </a:r>
            <a:r>
              <a:rPr lang="en-US" altLang="zh-CN"/>
              <a:t>greenlet</a:t>
            </a:r>
            <a:r>
              <a:rPr lang="zh-CN" altLang="en-US"/>
              <a:t>，每个</a:t>
            </a:r>
            <a:r>
              <a:rPr lang="en-US" altLang="zh-CN"/>
              <a:t>greenlet</a:t>
            </a:r>
            <a:r>
              <a:rPr lang="zh-CN" altLang="en-US"/>
              <a:t>都会来调用</a:t>
            </a:r>
            <a:r>
              <a:rPr lang="en-US" altLang="zh-CN"/>
              <a:t>@task</a:t>
            </a:r>
            <a:r>
              <a:rPr lang="zh-CN" altLang="en-US"/>
              <a:t>装饰器的方法。（注：</a:t>
            </a:r>
            <a:r>
              <a:rPr lang="en-US" altLang="zh-CN"/>
              <a:t>greenlet</a:t>
            </a:r>
            <a:r>
              <a:rPr lang="zh-CN" altLang="en-US"/>
              <a:t>是一个</a:t>
            </a:r>
            <a:r>
              <a:rPr lang="en-US" altLang="zh-CN"/>
              <a:t>python</a:t>
            </a:r>
            <a:r>
              <a:rPr lang="zh-CN" altLang="en-US"/>
              <a:t>并行处理的库，可以理解为一个微线程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5402580" y="4132580"/>
            <a:ext cx="1988820" cy="927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>
            <p:custDataLst>
              <p:tags r:id="rId1"/>
            </p:custDataLst>
          </p:nvPr>
        </p:nvSpPr>
        <p:spPr>
          <a:xfrm>
            <a:off x="310895" y="0"/>
            <a:ext cx="925080" cy="979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627" y="0"/>
            <a:ext cx="646430" cy="843280"/>
          </a:xfrm>
          <a:custGeom>
            <a:avLst/>
            <a:gdLst/>
            <a:ahLst/>
            <a:cxnLst/>
            <a:rect l="l" t="t" r="r" b="b"/>
            <a:pathLst>
              <a:path w="646430" h="843280">
                <a:moveTo>
                  <a:pt x="646176" y="0"/>
                </a:moveTo>
                <a:lnTo>
                  <a:pt x="0" y="0"/>
                </a:lnTo>
                <a:lnTo>
                  <a:pt x="0" y="519684"/>
                </a:lnTo>
                <a:lnTo>
                  <a:pt x="3503" y="567427"/>
                </a:lnTo>
                <a:lnTo>
                  <a:pt x="13679" y="612995"/>
                </a:lnTo>
                <a:lnTo>
                  <a:pt x="30028" y="655889"/>
                </a:lnTo>
                <a:lnTo>
                  <a:pt x="52051" y="695608"/>
                </a:lnTo>
                <a:lnTo>
                  <a:pt x="79248" y="731652"/>
                </a:lnTo>
                <a:lnTo>
                  <a:pt x="111119" y="763523"/>
                </a:lnTo>
                <a:lnTo>
                  <a:pt x="147163" y="790720"/>
                </a:lnTo>
                <a:lnTo>
                  <a:pt x="186882" y="812743"/>
                </a:lnTo>
                <a:lnTo>
                  <a:pt x="229776" y="829092"/>
                </a:lnTo>
                <a:lnTo>
                  <a:pt x="275344" y="839268"/>
                </a:lnTo>
                <a:lnTo>
                  <a:pt x="323088" y="842772"/>
                </a:lnTo>
                <a:lnTo>
                  <a:pt x="370831" y="839268"/>
                </a:lnTo>
                <a:lnTo>
                  <a:pt x="416399" y="829092"/>
                </a:lnTo>
                <a:lnTo>
                  <a:pt x="459293" y="812743"/>
                </a:lnTo>
                <a:lnTo>
                  <a:pt x="499012" y="790720"/>
                </a:lnTo>
                <a:lnTo>
                  <a:pt x="535056" y="763523"/>
                </a:lnTo>
                <a:lnTo>
                  <a:pt x="566927" y="731652"/>
                </a:lnTo>
                <a:lnTo>
                  <a:pt x="594124" y="695608"/>
                </a:lnTo>
                <a:lnTo>
                  <a:pt x="616147" y="655889"/>
                </a:lnTo>
                <a:lnTo>
                  <a:pt x="632496" y="612995"/>
                </a:lnTo>
                <a:lnTo>
                  <a:pt x="642672" y="567427"/>
                </a:lnTo>
                <a:lnTo>
                  <a:pt x="646176" y="519684"/>
                </a:lnTo>
                <a:lnTo>
                  <a:pt x="646176" y="0"/>
                </a:lnTo>
                <a:close/>
              </a:path>
            </a:pathLst>
          </a:custGeom>
          <a:solidFill>
            <a:srgbClr val="E200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28420" y="316865"/>
            <a:ext cx="55327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10" dirty="0">
                <a:solidFill>
                  <a:srgbClr val="000000"/>
                </a:solidFill>
                <a:ea typeface="微软雅黑" panose="020B0503020204020204" charset="-122"/>
              </a:rPr>
              <a:t>示例代码</a:t>
            </a:r>
            <a:r>
              <a:rPr lang="en-US" altLang="zh-CN" spc="-10" dirty="0">
                <a:solidFill>
                  <a:srgbClr val="000000"/>
                </a:solidFill>
                <a:ea typeface="微软雅黑" panose="020B0503020204020204" charset="-122"/>
              </a:rPr>
              <a:t> 03</a:t>
            </a:r>
            <a:endParaRPr lang="en-US" altLang="zh-CN" spc="-10" dirty="0">
              <a:solidFill>
                <a:srgbClr val="000000"/>
              </a:solidFill>
              <a:ea typeface="微软雅黑" panose="020B0503020204020204" charset="-122"/>
            </a:endParaRPr>
          </a:p>
        </p:txBody>
      </p:sp>
      <p:sp>
        <p:nvSpPr>
          <p:cNvPr id="9" name="object 9"/>
          <p:cNvSpPr/>
          <p:nvPr>
            <p:custDataLst>
              <p:tags r:id="rId3"/>
            </p:custDataLst>
          </p:nvPr>
        </p:nvSpPr>
        <p:spPr>
          <a:xfrm>
            <a:off x="432816" y="109715"/>
            <a:ext cx="735317" cy="746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3108" y="160020"/>
            <a:ext cx="586740" cy="5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3235" y="2514600"/>
            <a:ext cx="6324600" cy="28003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5800" y="3352800"/>
            <a:ext cx="4716780" cy="15595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15200" y="1371600"/>
            <a:ext cx="4501515" cy="45231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b="1"/>
              <a:t>@task</a:t>
            </a:r>
            <a:r>
              <a:rPr lang="zh-CN" altLang="en-US" b="1"/>
              <a:t>装饰器和权重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/>
              <a:t>示例中有</a:t>
            </a:r>
            <a:r>
              <a:rPr lang="en-US" altLang="zh-CN"/>
              <a:t>2</a:t>
            </a:r>
            <a:r>
              <a:rPr lang="zh-CN" altLang="en-US"/>
              <a:t>个带</a:t>
            </a:r>
            <a:r>
              <a:rPr lang="en-US" altLang="zh-CN"/>
              <a:t>@task</a:t>
            </a:r>
            <a:r>
              <a:rPr lang="zh-CN" altLang="en-US"/>
              <a:t>装饰器的方法。</a:t>
            </a:r>
            <a:endParaRPr lang="zh-CN" altLang="en-US"/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zh-CN" altLang="en-US"/>
              <a:t>当QuickstartUser 运行起来的时候，会随机调用其中一个方法</a:t>
            </a:r>
            <a:r>
              <a:rPr lang="en-US" altLang="zh-CN"/>
              <a:t>hello_world</a:t>
            </a:r>
            <a:r>
              <a:rPr lang="zh-CN" altLang="en-US"/>
              <a:t>或者</a:t>
            </a:r>
            <a:r>
              <a:rPr lang="en-US" altLang="zh-CN"/>
              <a:t>view_items</a:t>
            </a:r>
            <a:r>
              <a:rPr lang="zh-CN" altLang="en-US"/>
              <a:t>。但是可以通过给他们设置不同的权重值，来确定两个方法调用的比例，实例中，调用</a:t>
            </a:r>
            <a:r>
              <a:rPr lang="en-US" altLang="zh-CN"/>
              <a:t>view_items</a:t>
            </a:r>
            <a:r>
              <a:rPr lang="zh-CN" altLang="en-US"/>
              <a:t>的次数会是</a:t>
            </a:r>
            <a:r>
              <a:rPr lang="en-US" altLang="zh-CN"/>
              <a:t>hello_world</a:t>
            </a:r>
            <a:r>
              <a:rPr lang="zh-CN" altLang="en-US"/>
              <a:t>的</a:t>
            </a:r>
            <a:r>
              <a:rPr lang="en-US" altLang="zh-CN"/>
              <a:t>3</a:t>
            </a:r>
            <a:r>
              <a:rPr lang="zh-CN" altLang="en-US"/>
              <a:t>倍。</a:t>
            </a:r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 flipV="1">
            <a:off x="5402580" y="3633470"/>
            <a:ext cx="1912620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10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11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12.xml><?xml version="1.0" encoding="utf-8"?>
<p:tagLst xmlns:p="http://schemas.openxmlformats.org/presentationml/2006/main">
  <p:tag name="KSO_WM_UNIT_PLACING_PICTURE_USER_VIEWPORT" val="{&quot;height&quot;:4410,&quot;width&quot;:9960}"/>
</p:tagLst>
</file>

<file path=ppt/tags/tag13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14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15.xml><?xml version="1.0" encoding="utf-8"?>
<p:tagLst xmlns:p="http://schemas.openxmlformats.org/presentationml/2006/main">
  <p:tag name="KSO_WM_UNIT_PLACING_PICTURE_USER_VIEWPORT" val="{&quot;height&quot;:4410,&quot;width&quot;:9960}"/>
</p:tagLst>
</file>

<file path=ppt/tags/tag16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17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18.xml><?xml version="1.0" encoding="utf-8"?>
<p:tagLst xmlns:p="http://schemas.openxmlformats.org/presentationml/2006/main">
  <p:tag name="KSO_WM_UNIT_PLACING_PICTURE_USER_VIEWPORT" val="{&quot;height&quot;:4410,&quot;width&quot;:9960}"/>
</p:tagLst>
</file>

<file path=ppt/tags/tag19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2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20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21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22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23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24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25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26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27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28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29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3.xml><?xml version="1.0" encoding="utf-8"?>
<p:tagLst xmlns:p="http://schemas.openxmlformats.org/presentationml/2006/main">
  <p:tag name="KSO_WM_UNIT_PLACING_PICTURE_USER_VIEWPORT" val="{&quot;height&quot;:4410,&quot;width&quot;:9960}"/>
</p:tagLst>
</file>

<file path=ppt/tags/tag30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31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32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33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34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4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5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6.xml><?xml version="1.0" encoding="utf-8"?>
<p:tagLst xmlns:p="http://schemas.openxmlformats.org/presentationml/2006/main">
  <p:tag name="KSO_WM_UNIT_PLACING_PICTURE_USER_VIEWPORT" val="{&quot;height&quot;:4410,&quot;width&quot;:9960}"/>
</p:tagLst>
</file>

<file path=ppt/tags/tag7.xml><?xml version="1.0" encoding="utf-8"?>
<p:tagLst xmlns:p="http://schemas.openxmlformats.org/presentationml/2006/main">
  <p:tag name="KSO_WM_UNIT_PLACING_PICTURE_USER_VIEWPORT" val="{&quot;height&quot;:1543.2,&quot;width&quot;:1456.8188976377953}"/>
</p:tagLst>
</file>

<file path=ppt/tags/tag8.xml><?xml version="1.0" encoding="utf-8"?>
<p:tagLst xmlns:p="http://schemas.openxmlformats.org/presentationml/2006/main">
  <p:tag name="KSO_WM_UNIT_PLACING_PICTURE_USER_VIEWPORT" val="{&quot;height&quot;:1174.8188976377953,&quot;width&quot;:1157.9795275590552}"/>
</p:tagLst>
</file>

<file path=ppt/tags/tag9.xml><?xml version="1.0" encoding="utf-8"?>
<p:tagLst xmlns:p="http://schemas.openxmlformats.org/presentationml/2006/main">
  <p:tag name="KSO_WM_UNIT_PLACING_PICTURE_USER_VIEWPORT" val="{&quot;height&quot;:4410,&quot;width&quot;:996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2504</Words>
  <Application>WPS 演示</Application>
  <PresentationFormat>宽屏</PresentationFormat>
  <Paragraphs>188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Impact</vt:lpstr>
      <vt:lpstr>Wingdings</vt:lpstr>
      <vt:lpstr>Calibri</vt:lpstr>
      <vt:lpstr>Arial Unicode MS</vt:lpstr>
      <vt:lpstr>Office Theme</vt:lpstr>
      <vt:lpstr>PowerPoint 演示文稿</vt:lpstr>
      <vt:lpstr>PowerPoint 演示文稿</vt:lpstr>
      <vt:lpstr>开篇</vt:lpstr>
      <vt:lpstr>Locust介绍</vt:lpstr>
      <vt:lpstr>Locust安装</vt:lpstr>
      <vt:lpstr>使用</vt:lpstr>
      <vt:lpstr>示例代码 01</vt:lpstr>
      <vt:lpstr>示例代码 02</vt:lpstr>
      <vt:lpstr>示例代码 03</vt:lpstr>
      <vt:lpstr>示例代码 04</vt:lpstr>
      <vt:lpstr>示例代码 05</vt:lpstr>
      <vt:lpstr>示例代码 04</vt:lpstr>
      <vt:lpstr>启动执行代码</vt:lpstr>
      <vt:lpstr>User类</vt:lpstr>
      <vt:lpstr>User类</vt:lpstr>
      <vt:lpstr>HttpUser类</vt:lpstr>
      <vt:lpstr>HttpUser类</vt:lpstr>
      <vt:lpstr>HttpUser类</vt:lpstr>
      <vt:lpstr>使用</vt:lpstr>
      <vt:lpstr>HttpUser类</vt:lpstr>
      <vt:lpstr>参数化01</vt:lpstr>
      <vt:lpstr>参数化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丁菌尔</dc:creator>
  <cp:lastModifiedBy>樊展飞</cp:lastModifiedBy>
  <cp:revision>231</cp:revision>
  <dcterms:created xsi:type="dcterms:W3CDTF">2021-01-28T03:06:00Z</dcterms:created>
  <dcterms:modified xsi:type="dcterms:W3CDTF">2021-07-26T10:44:38Z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2021-01-21T00:00:00Z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2021-01-29T00:00:00Z</vt:filetime>
  </property>
  <property fmtid="{D5CDD505-2E9C-101B-9397-08002B2CF9AE}" pid="5" name="KSOProductBuildVer">
    <vt:lpwstr>2052-11.1.0.10667</vt:lpwstr>
  </property>
  <property fmtid="{D5CDD505-2E9C-101B-9397-08002B2CF9AE}" pid="6" name="ICV">
    <vt:lpwstr>420C9F7393E94229B909A94E2436E807</vt:lpwstr>
  </property>
</Properties>
</file>