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39DF2-660D-9BE0-DBF1-8525A8207D76}" v="332" dt="2024-12-10T13:56:3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2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1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33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5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9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8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k-parser.readthedocs.io/en/latest/examples/index.html" TargetMode="External"/><Relationship Id="rId2" Type="http://schemas.openxmlformats.org/officeDocument/2006/relationships/hyperlink" Target="https://www.doc.ic.ac.uk/~pjm/teaching/student_projects/gc106_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realdb.com/docs/surrealdb/introduction" TargetMode="External"/><Relationship Id="rId5" Type="http://schemas.openxmlformats.org/officeDocument/2006/relationships/hyperlink" Target="https://gist.github.com/PH111P/7c8b529c0293d8c35adc#file-relalgsql-hs" TargetMode="External"/><Relationship Id="rId4" Type="http://schemas.openxmlformats.org/officeDocument/2006/relationships/hyperlink" Target="https://blog.erezsh.com/how-to-write-a-dsl-in-python-with-lar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D73E63-A884-4994-BA80-B7AC098B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C33220-06A6-4A1F-B678-AE0080B08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082"/>
            <a:ext cx="6096000" cy="3431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3" y="3870614"/>
            <a:ext cx="5113608" cy="2306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Relational</a:t>
            </a:r>
          </a:p>
        </p:txBody>
      </p:sp>
      <p:pic>
        <p:nvPicPr>
          <p:cNvPr id="34" name="Picture 33" descr="Close-up of hopscotch on a sidewalk">
            <a:extLst>
              <a:ext uri="{FF2B5EF4-FFF2-40B4-BE49-F238E27FC236}">
                <a16:creationId xmlns:a16="http://schemas.microsoft.com/office/drawing/2014/main" id="{C1F07019-2C3A-CAAC-2537-45386D12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26" r="15" b="8124"/>
          <a:stretch/>
        </p:blipFill>
        <p:spPr>
          <a:xfrm>
            <a:off x="-1" y="10"/>
            <a:ext cx="6095999" cy="34260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6840" y="498764"/>
            <a:ext cx="5578939" cy="5678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 DSL for using Relational Algebra on top of SurrealDB.  </a:t>
            </a:r>
            <a:endParaRPr lang="en-US" dirty="0"/>
          </a:p>
          <a:p>
            <a:endParaRPr lang="en-US"/>
          </a:p>
          <a:p>
            <a:r>
              <a:rPr lang="en-US"/>
              <a:t>Author: Warul Kumar Sinha (2023201045)  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61D2-1913-06F6-6D1E-E054DB0A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6310-F407-D9AB-2665-6F8C83CB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* Current implementation has redundancies in the generated SQL queries.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A custom Interpreter is implemented, we can use Lark's Transformer module instead to make it more extensible.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4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308E-6AE7-2D52-71F6-0A71B1A7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3B39-F786-6957-C5C8-80A76220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* Familiarization with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 syntax.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 does not follow typical DML syntax.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Deciding on the right tool (PLY vs Lark vs </a:t>
            </a:r>
            <a:r>
              <a:rPr lang="en-US" dirty="0" err="1">
                <a:ea typeface="+mn-lt"/>
                <a:cs typeface="+mn-lt"/>
              </a:rPr>
              <a:t>PyParsing</a:t>
            </a:r>
            <a:r>
              <a:rPr lang="en-US" dirty="0">
                <a:ea typeface="+mn-lt"/>
                <a:cs typeface="+mn-lt"/>
              </a:rPr>
              <a:t>) - testing them and familiarization with Lark finally.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Debugging. Debugging specific issues on the tree was challenging due to feast-or-famine of logging information.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D58D-900A-2CAE-7390-8C9D743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8CC6-538A-6211-3075-79E25A95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  <a:hlinkClick r:id="rId2"/>
              </a:rPr>
              <a:t>https://www.doc.ic.ac.uk/~pjm/teaching/student_projects/gc106_report.pdf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  <a:hlinkClick r:id="rId3"/>
              </a:rPr>
              <a:t>https://lark-parser.readthedocs.io/en/latest/examples/index.html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  <a:hlinkClick r:id="rId4"/>
              </a:rPr>
              <a:t>https://blog.erezsh.com/how-to-write-a-dsl-in-python-with-lark/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  <a:hlinkClick r:id="rId5"/>
              </a:rPr>
              <a:t>https://gist.github.com/PH111P/7c8b529c0293d8c35adc#file-relalgsql-hs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>
                <a:ea typeface="+mn-lt"/>
                <a:cs typeface="+mn-lt"/>
                <a:hlinkClick r:id="rId6"/>
              </a:rPr>
              <a:t>https://surrealdb.com/docs/surrealdb/introduction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7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724A-A849-7B81-7AD8-E1DA7F7C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B9B-E229-68BD-52D0-85F96C38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Supported Operations: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 selection (σ)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projection (π)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union (∪)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difference (−)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5. cartesian product (×)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6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D17E6-B131-3B07-879E-7958A2B7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/>
              <a:t>Grammar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7CE221-F5DB-37B0-01A1-36A4DD44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064" y="803852"/>
            <a:ext cx="8010099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start: query -&gt; start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query: relation | selection | projection | union | difference | product-&gt; query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relation: KEY -&gt; relation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selection: "SELECTION" "(" condition ")" "(" query ")" -&gt; selection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projection: "PROJECTION" "(" attributes ")" "(" query ")" -&gt; projection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union: "UNION" "(" query ")" "(" query")" -&gt; union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difference: "DIFFERENCE" "(" query ")" "(" query")" -&gt; difference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product: "PRODUCT" "(" query ")" "(" query ")" -&gt; product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condition: WILDCARD | STRING [ (STRING)*] -&gt; condition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attributes: STRING [("," STRING)*] -&gt; attributes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WILDCARD: "*"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KEY: /[a-zA-Z0-9]+/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STRING: /[a-zA-Z0-9&gt;=&lt;]+/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    ignore WS (whitespace)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612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032F-E46A-634B-2A48-84A1B01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B6E7-BF21-DC9F-75BE-B9EF4F4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 is a multi-model database.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It supports both relational and graph queries.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This support makes it suitable for learning to transition from relational to graph queries.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This makes it suitable for a learning environment such as academia.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We design and run a Relational Algebra -&gt; SQL converter on top of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The Domain Specific Language for students aims to be the first step in learning DBMS.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* Combined with </a:t>
            </a:r>
            <a:r>
              <a:rPr lang="en-US" dirty="0" err="1">
                <a:ea typeface="+mn-lt"/>
                <a:cs typeface="+mn-lt"/>
              </a:rPr>
              <a:t>SurrealDB's</a:t>
            </a:r>
            <a:r>
              <a:rPr lang="en-US" dirty="0">
                <a:ea typeface="+mn-lt"/>
                <a:cs typeface="+mn-lt"/>
              </a:rPr>
              <a:t> multi-model architecture, it builds the right support for learning the transition.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032F-E46A-634B-2A48-84A1B01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B6E7-BF21-DC9F-75BE-B9EF4F4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• Language: Python</a:t>
            </a:r>
          </a:p>
          <a:p>
            <a:r>
              <a:rPr lang="en-US" dirty="0">
                <a:ea typeface="+mn-lt"/>
                <a:cs typeface="+mn-lt"/>
              </a:rPr>
              <a:t>• Modules: Lark</a:t>
            </a:r>
          </a:p>
          <a:p>
            <a:r>
              <a:rPr lang="en-US" dirty="0">
                <a:ea typeface="+mn-lt"/>
                <a:cs typeface="+mn-lt"/>
              </a:rPr>
              <a:t>• Database: </a:t>
            </a:r>
            <a:r>
              <a:rPr lang="en-US" dirty="0" err="1">
                <a:ea typeface="+mn-lt"/>
                <a:cs typeface="+mn-lt"/>
              </a:rPr>
              <a:t>SurrealDB</a:t>
            </a:r>
          </a:p>
          <a:p>
            <a:r>
              <a:rPr lang="en-US" dirty="0">
                <a:ea typeface="+mn-lt"/>
                <a:cs typeface="+mn-lt"/>
              </a:rPr>
              <a:t>• Testing: Bash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D17E6-B131-3B07-879E-7958A2B7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000" dirty="0"/>
              <a:t>Methodology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7CE221-F5DB-37B0-01A1-36A4DD44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064" y="-481"/>
            <a:ext cx="8010099" cy="58118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• Studied </a:t>
            </a:r>
            <a:r>
              <a:rPr lang="en-US" sz="1600" err="1">
                <a:ea typeface="+mn-lt"/>
                <a:cs typeface="+mn-lt"/>
              </a:rPr>
              <a:t>SurrealDB</a:t>
            </a:r>
            <a:r>
              <a:rPr lang="en-US" sz="1600" dirty="0">
                <a:ea typeface="+mn-lt"/>
                <a:cs typeface="+mn-lt"/>
              </a:rPr>
              <a:t> syntax and semantics, and references for writing a DSL, specifically Relational Algebra to SQL.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- Existing works were mostly inconsistent, error prone (improper handling of edge cases) and lacked testing.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• The application runs in a pipelined manner.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• The RA2SQL module takes in relational algebra (ignoring whitespaces, examples given) and outputs SQL queries.</a:t>
            </a:r>
          </a:p>
          <a:p>
            <a:r>
              <a:rPr lang="en-US" sz="1600" dirty="0">
                <a:ea typeface="+mn-lt"/>
                <a:cs typeface="+mn-lt"/>
              </a:rPr>
              <a:t>- The RA2SQL module, written in Python, uses Lark to create a parser from a grammar.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- A custom interpreter then traverses the parsed AST to create the desired SQL query.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• This output is then passed on to </a:t>
            </a:r>
            <a:r>
              <a:rPr lang="en-US" sz="1600" dirty="0" err="1">
                <a:ea typeface="+mn-lt"/>
                <a:cs typeface="+mn-lt"/>
              </a:rPr>
              <a:t>SurrealDB</a:t>
            </a:r>
            <a:r>
              <a:rPr lang="en-US" sz="1600" dirty="0">
                <a:ea typeface="+mn-lt"/>
                <a:cs typeface="+mn-lt"/>
              </a:rPr>
              <a:t> and the output is given to the user.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• Error handling done to enforce sane inputs and processing.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6216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D17E6-B131-3B07-879E-7958A2B7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7CE221-F5DB-37B0-01A1-36A4DD44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064" y="-481"/>
            <a:ext cx="8010099" cy="58118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* Created a DSL that takes Relational Algebra and converts it into SQL queries.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These queries are then run on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Handles SELECTION, PROJECTION, UNION, DIFFERENCE, CARTESIAN PRODUCT operations alongside NESTED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5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D17E6-B131-3B07-879E-7958A2B7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06FC87-1007-5180-73BF-8169B525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33" y="3429851"/>
            <a:ext cx="7921625" cy="2802881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559170-7F03-D6A5-32EA-F1BD9A58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33" y="365976"/>
            <a:ext cx="8090958" cy="27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DF7F-663C-284C-043D-D57B2458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/>
              <a:t>Testing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4E68-B3EA-1333-A135-C5B34B7B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825" y="672041"/>
            <a:ext cx="8010099" cy="1684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* Used bash scripts to run the application against custom testcases for the DSL.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* Checked error-free execution of the pipeline with </a:t>
            </a:r>
            <a:r>
              <a:rPr lang="en-US" dirty="0" err="1">
                <a:ea typeface="+mn-lt"/>
                <a:cs typeface="+mn-lt"/>
              </a:rPr>
              <a:t>SurrealDB</a:t>
            </a:r>
            <a:r>
              <a:rPr lang="en-US" dirty="0">
                <a:ea typeface="+mn-lt"/>
                <a:cs typeface="+mn-lt"/>
              </a:rPr>
              <a:t> for supported operations.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C90406-D78E-E067-FEC8-3D4B4A31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83" y="1768091"/>
            <a:ext cx="5090584" cy="2882127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1E1788-B987-87F4-BAEC-7580154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458" y="1739228"/>
            <a:ext cx="3269093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7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ri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MatrixVTI</vt:lpstr>
      <vt:lpstr>Relational</vt:lpstr>
      <vt:lpstr>Algebra Supported</vt:lpstr>
      <vt:lpstr>Grammar</vt:lpstr>
      <vt:lpstr>Motivation</vt:lpstr>
      <vt:lpstr>Technology</vt:lpstr>
      <vt:lpstr>Methodology</vt:lpstr>
      <vt:lpstr>Results</vt:lpstr>
      <vt:lpstr>Results</vt:lpstr>
      <vt:lpstr>Testing</vt:lpstr>
      <vt:lpstr>Future Scope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2024-12-10T13:33:59Z</dcterms:created>
  <dcterms:modified xsi:type="dcterms:W3CDTF">2024-12-10T13:56:57Z</dcterms:modified>
</cp:coreProperties>
</file>