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D20B-8501-2F47-014E-A7DFF41A7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1A0D5-FD63-878D-CD50-F281A1610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0F2BF-1805-527A-A87C-7CDDBC3A9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F235-8D9B-493C-A9ED-32A48D80790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BADB8-F32D-6D28-DF56-D49535D5D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D6495-80E6-4B43-A85E-68EA80B8D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7744-D232-473A-9855-2CD05FDA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346C-50C8-E504-0EC9-D6D924FBA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1AB98-BA02-BAAB-FD26-4543D1DC7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FA7BB-5C20-7D19-4DB9-8807BF02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F235-8D9B-493C-A9ED-32A48D80790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CC318-7811-131A-C6BC-EE80AD4E2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BB709-C9DE-6C33-26A3-B7654FBD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7744-D232-473A-9855-2CD05FDA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5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D59D3E-09E9-68AB-3FF5-314CFD5BF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55020-714B-F3C0-2390-479A83274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F955E-0F76-A51A-5790-846BF6A4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F235-8D9B-493C-A9ED-32A48D80790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E71F8-6FD2-12AE-64C4-FDE3F6A1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A4B1A-1895-6B9A-ECDD-2EC51A1B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7744-D232-473A-9855-2CD05FDA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3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DA06-001E-F64B-22E4-440393D1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E0444-4433-3832-CF91-04C776F56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37E60-0925-9A1F-4B8A-1AE74CE5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F235-8D9B-493C-A9ED-32A48D80790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F1E40-6E13-456A-CC41-5A8F6832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37B02-FAA8-7B06-3D84-C2AB1987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7744-D232-473A-9855-2CD05FDA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08F71-5D30-D64D-8A7E-07CBBED9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B7720-B375-C185-0CC3-4A8A934F3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59C60-FC15-966A-2F7B-A005227F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F235-8D9B-493C-A9ED-32A48D80790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53677-2A03-0DF6-9D21-CCCF2D20D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86B42-CC91-8E6B-2C62-DA2EDA93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7744-D232-473A-9855-2CD05FDA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0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F6F9-BB35-D522-3E21-5DD59F1C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CF659-96C9-9795-0AA2-04C2EBE81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65E42-A182-5262-2219-BF44C0314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0E50E-43D0-8D03-566A-C3AC57C4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F235-8D9B-493C-A9ED-32A48D80790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2A8F7-3010-1721-846C-E45589BE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456B0-7E4A-D769-4277-EDBFD5A50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7744-D232-473A-9855-2CD05FDA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3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486A-D76C-C3D0-4343-A0DDF46E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71462-44B1-6D35-067C-4EB925A51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0FA87-B9A0-BE50-C012-2DC5C061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6E56B-B5C5-1B60-CD3A-A34074C67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4F9F0B-D19E-7023-B5B6-45F026F68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813D6A-EBB7-791A-BAEF-C2DCB51D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F235-8D9B-493C-A9ED-32A48D80790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BC6EB-99D6-57A1-65DD-05CADF05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711E24-DF2D-2E17-C7C5-4D94A61F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7744-D232-473A-9855-2CD05FDA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9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1C10A-B0F1-303C-F357-CA47B72B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6330B-C963-4B6D-7125-E5301480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F235-8D9B-493C-A9ED-32A48D80790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CDFF3-8538-EFB6-B50A-FF595262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26CDD-3D0F-F137-0125-773F5BB9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7744-D232-473A-9855-2CD05FDA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3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82B96-D04A-9476-CC99-022069E11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F235-8D9B-493C-A9ED-32A48D80790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E2D91-B490-05DF-83EE-498C0B56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34699-66DE-F1E4-1C72-CF44A99F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7744-D232-473A-9855-2CD05FDA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2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AA016-1EAA-B796-581E-399D63572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7AED7-6D59-EE94-FFCD-4A2AD69DD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E51DE-8192-893F-F895-C220AE343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A51D6-C796-58AF-BC26-0B92752C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F235-8D9B-493C-A9ED-32A48D80790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7A6E3-5D1D-E190-8EDD-04B469A79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C0D8E-A94F-FD6A-A8CE-204BC3B5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7744-D232-473A-9855-2CD05FDA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2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0B24F-BD5B-0742-B515-411285EE5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791603-B7EA-671B-7982-7C324977B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D26A-0FF0-4BB3-65DE-8B0CB828C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705A3-4DAB-10B0-46C6-640B714E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F235-8D9B-493C-A9ED-32A48D80790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B3B91-3392-3665-6164-4E8CBACBD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3F128-3439-C3E9-9B7B-714AC172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17744-D232-473A-9855-2CD05FDA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891995-CDFF-294A-039C-3AAAECA7B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165AC-4323-DA2F-69E3-85BE52425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C6904-5781-2D5C-ACD3-3EBBF5479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2F235-8D9B-493C-A9ED-32A48D80790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931A-82A9-13D7-429D-41583827B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0EDB0-881C-618C-C207-075121F64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17744-D232-473A-9855-2CD05FDAD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5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1EF455-E93E-9731-CFA8-4165762A0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68" y="13854"/>
            <a:ext cx="10706792" cy="669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2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336B73-8E84-7C25-17B9-518FF6929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0215"/>
            <a:ext cx="10224655" cy="63904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5BCFE0-C9CA-D044-977F-B6D3FFA97624}"/>
              </a:ext>
            </a:extLst>
          </p:cNvPr>
          <p:cNvSpPr txBox="1"/>
          <p:nvPr/>
        </p:nvSpPr>
        <p:spPr>
          <a:xfrm>
            <a:off x="1945178" y="6410624"/>
            <a:ext cx="69032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Logistic regression results from custom metrics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891C23-3ABD-C761-8FDE-319C206AB6C3}"/>
              </a:ext>
            </a:extLst>
          </p:cNvPr>
          <p:cNvSpPr/>
          <p:nvPr/>
        </p:nvSpPr>
        <p:spPr>
          <a:xfrm>
            <a:off x="452582" y="0"/>
            <a:ext cx="11000509" cy="677995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D8749-7BBA-E4E2-366D-44B6E77BD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865" y="351995"/>
            <a:ext cx="4982270" cy="61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0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921345-1808-EC21-55B3-1BF83BC19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1" y="4156"/>
            <a:ext cx="5561219" cy="66734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18B79F-3DDF-8DBC-5612-43968BA9F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264" y="4156"/>
            <a:ext cx="5561219" cy="66734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A7D871-4BBE-E466-2B26-7491BD837B31}"/>
              </a:ext>
            </a:extLst>
          </p:cNvPr>
          <p:cNvSpPr txBox="1"/>
          <p:nvPr/>
        </p:nvSpPr>
        <p:spPr>
          <a:xfrm>
            <a:off x="1945178" y="6410624"/>
            <a:ext cx="18240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Log</a:t>
            </a:r>
            <a:r>
              <a:rPr lang="en-US" baseline="-25000" dirty="0"/>
              <a:t>10</a:t>
            </a:r>
            <a:r>
              <a:rPr lang="en-US" dirty="0"/>
              <a:t> peak height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78F067-4320-CF04-D21C-5056EDDD4062}"/>
              </a:ext>
            </a:extLst>
          </p:cNvPr>
          <p:cNvSpPr txBox="1"/>
          <p:nvPr/>
        </p:nvSpPr>
        <p:spPr>
          <a:xfrm>
            <a:off x="7870305" y="6410624"/>
            <a:ext cx="2170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XCMS Signal-to-noise</a:t>
            </a:r>
          </a:p>
        </p:txBody>
      </p:sp>
    </p:spTree>
    <p:extLst>
      <p:ext uri="{BB962C8B-B14F-4D97-AF65-F5344CB8AC3E}">
        <p14:creationId xmlns:p14="http://schemas.microsoft.com/office/powerpoint/2010/main" val="244112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7FFBE0-5D29-B6FD-4D37-839277B7D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54" y="0"/>
            <a:ext cx="10208028" cy="63800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ADCF51-305E-3916-F217-B665749B9BA7}"/>
              </a:ext>
            </a:extLst>
          </p:cNvPr>
          <p:cNvSpPr txBox="1"/>
          <p:nvPr/>
        </p:nvSpPr>
        <p:spPr>
          <a:xfrm>
            <a:off x="1945178" y="6410624"/>
            <a:ext cx="69032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Logistic regression results from XCMS metrics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3DCA02-E3CE-2279-3FA8-B0CDA146B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606" y="774184"/>
            <a:ext cx="3086531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0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7FFBE0-5D29-B6FD-4D37-839277B7D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54" y="0"/>
            <a:ext cx="10208028" cy="63800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ADCF51-305E-3916-F217-B665749B9BA7}"/>
              </a:ext>
            </a:extLst>
          </p:cNvPr>
          <p:cNvSpPr txBox="1"/>
          <p:nvPr/>
        </p:nvSpPr>
        <p:spPr>
          <a:xfrm>
            <a:off x="1945178" y="6410624"/>
            <a:ext cx="69032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Logistic regression results from XCMS metrics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3DCA02-E3CE-2279-3FA8-B0CDA146B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606" y="774184"/>
            <a:ext cx="3086531" cy="11717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1C09D7-2799-F46B-9E5A-32E028DC0D5C}"/>
              </a:ext>
            </a:extLst>
          </p:cNvPr>
          <p:cNvSpPr/>
          <p:nvPr/>
        </p:nvSpPr>
        <p:spPr>
          <a:xfrm>
            <a:off x="452582" y="0"/>
            <a:ext cx="11000509" cy="677995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4A5ED7-317C-E2E7-5F8F-58C2FE531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575" y="918812"/>
            <a:ext cx="5372850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6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921345-1808-EC21-55B3-1BF83BC19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781" y="4156"/>
            <a:ext cx="5561218" cy="66734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18B79F-3DDF-8DBC-5612-43968BA9F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4264" y="4156"/>
            <a:ext cx="5561218" cy="66734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A7D871-4BBE-E466-2B26-7491BD837B31}"/>
              </a:ext>
            </a:extLst>
          </p:cNvPr>
          <p:cNvSpPr txBox="1"/>
          <p:nvPr/>
        </p:nvSpPr>
        <p:spPr>
          <a:xfrm>
            <a:off x="711200" y="6410624"/>
            <a:ext cx="41748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Std. deviation of retention 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78F067-4320-CF04-D21C-5056EDDD4062}"/>
              </a:ext>
            </a:extLst>
          </p:cNvPr>
          <p:cNvSpPr txBox="1"/>
          <p:nvPr/>
        </p:nvSpPr>
        <p:spPr>
          <a:xfrm>
            <a:off x="7305967" y="6410624"/>
            <a:ext cx="27893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peak width</a:t>
            </a:r>
          </a:p>
        </p:txBody>
      </p:sp>
    </p:spTree>
    <p:extLst>
      <p:ext uri="{BB962C8B-B14F-4D97-AF65-F5344CB8AC3E}">
        <p14:creationId xmlns:p14="http://schemas.microsoft.com/office/powerpoint/2010/main" val="164543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921345-1808-EC21-55B3-1BF83BC19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781" y="4156"/>
            <a:ext cx="5561218" cy="66734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18B79F-3DDF-8DBC-5612-43968BA9F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4264" y="4156"/>
            <a:ext cx="5561218" cy="66734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A7D871-4BBE-E466-2B26-7491BD837B31}"/>
              </a:ext>
            </a:extLst>
          </p:cNvPr>
          <p:cNvSpPr txBox="1"/>
          <p:nvPr/>
        </p:nvSpPr>
        <p:spPr>
          <a:xfrm>
            <a:off x="1945178" y="6410624"/>
            <a:ext cx="17586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“scale”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78F067-4320-CF04-D21C-5056EDDD4062}"/>
              </a:ext>
            </a:extLst>
          </p:cNvPr>
          <p:cNvSpPr txBox="1"/>
          <p:nvPr/>
        </p:nvSpPr>
        <p:spPr>
          <a:xfrm>
            <a:off x="7870305" y="6410624"/>
            <a:ext cx="15784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</a:t>
            </a:r>
            <a:r>
              <a:rPr lang="en-US" dirty="0" err="1"/>
              <a:t>lmin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719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032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921345-1808-EC21-55B3-1BF83BC19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781" y="4156"/>
            <a:ext cx="5561218" cy="66734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18B79F-3DDF-8DBC-5612-43968BA9F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4264" y="4156"/>
            <a:ext cx="5561218" cy="66734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A7D871-4BBE-E466-2B26-7491BD837B31}"/>
              </a:ext>
            </a:extLst>
          </p:cNvPr>
          <p:cNvSpPr txBox="1"/>
          <p:nvPr/>
        </p:nvSpPr>
        <p:spPr>
          <a:xfrm>
            <a:off x="1117600" y="6410624"/>
            <a:ext cx="33731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 signal-to-noise metric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78F067-4320-CF04-D21C-5056EDDD4062}"/>
              </a:ext>
            </a:extLst>
          </p:cNvPr>
          <p:cNvSpPr txBox="1"/>
          <p:nvPr/>
        </p:nvSpPr>
        <p:spPr>
          <a:xfrm>
            <a:off x="6668655" y="6410624"/>
            <a:ext cx="4405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Peak shape (approximate Gaussian-ness)</a:t>
            </a:r>
          </a:p>
        </p:txBody>
      </p:sp>
    </p:spTree>
    <p:extLst>
      <p:ext uri="{BB962C8B-B14F-4D97-AF65-F5344CB8AC3E}">
        <p14:creationId xmlns:p14="http://schemas.microsoft.com/office/powerpoint/2010/main" val="696163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336B73-8E84-7C25-17B9-518FF6929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9451"/>
            <a:ext cx="10224655" cy="63904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5BCFE0-C9CA-D044-977F-B6D3FFA97624}"/>
              </a:ext>
            </a:extLst>
          </p:cNvPr>
          <p:cNvSpPr txBox="1"/>
          <p:nvPr/>
        </p:nvSpPr>
        <p:spPr>
          <a:xfrm>
            <a:off x="1945178" y="6410624"/>
            <a:ext cx="69032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Logistic regression results from custom metrics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B5B0E9-7FB4-688D-85F4-E1A20304D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522" y="815603"/>
            <a:ext cx="3219899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35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53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</dc:creator>
  <cp:lastModifiedBy>William</cp:lastModifiedBy>
  <cp:revision>4</cp:revision>
  <dcterms:created xsi:type="dcterms:W3CDTF">2023-02-09T21:03:49Z</dcterms:created>
  <dcterms:modified xsi:type="dcterms:W3CDTF">2023-02-10T19:53:47Z</dcterms:modified>
</cp:coreProperties>
</file>