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57" r:id="rId8"/>
    <p:sldId id="256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1A9AA-F7A0-C724-93F6-A7FD6BCA6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40F447-F0CC-F597-1DC1-B855785AC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06FDE-6754-86A4-18AB-C057842E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03BA-D573-4645-BF2F-EAAD8A6C30C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B1B61-B7DC-57D5-90C8-CF6236FE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355A7-2EBB-95F2-1EE6-7129FC11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37BA-3FCF-42DC-AF37-A5C02A6A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0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53DB8-F133-99B9-C98B-390971551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D4B84-2316-FBA2-F757-B3B907C50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809B4-B8A5-9BD5-9E5F-C280D5C0B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03BA-D573-4645-BF2F-EAAD8A6C30C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DF51C-C12C-E7DA-15F0-7A16D3325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20524-4CA9-4F51-4A94-AC1DEB296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37BA-3FCF-42DC-AF37-A5C02A6A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6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E95161-EE07-9BE5-3BD3-79FCF7900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B183B-4C14-9736-588F-A1DCEC020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8A5A2-6DAF-35C8-5754-4F529DD7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03BA-D573-4645-BF2F-EAAD8A6C30C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48FD7-3CA7-32CF-E2D7-2E9C30F6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41EDB-F21F-8A16-F127-DE9AB757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37BA-3FCF-42DC-AF37-A5C02A6A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8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9E656-70BB-68F2-3413-972664156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1E706-1202-05F6-960C-BD8A2F228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402C8-0305-FDC5-D75B-E1CEFF77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03BA-D573-4645-BF2F-EAAD8A6C30C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F9D63-9947-C13C-35B3-E05E45D2F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36989-83A8-8B15-D99B-28D08B1C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37BA-3FCF-42DC-AF37-A5C02A6A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0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3999-859B-9B7A-1B5B-A1F4A1CE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63380-7F0E-A6AC-29BB-D88712A2E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C8322-406D-702D-F0DB-80E1D1E4F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03BA-D573-4645-BF2F-EAAD8A6C30C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153DB-2639-317B-E9EC-5AA8F0112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FEEEB-DAC7-29BC-3531-A5C39B279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37BA-3FCF-42DC-AF37-A5C02A6A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3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1EF7C-08C9-12AD-50DD-2C4C33DA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A5B34-E151-CBCD-979D-B35F1BBF5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C4FA5-655C-0AF8-8355-78BDCBD3B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46E77-E4F0-C31C-4736-6ABFB8CCB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03BA-D573-4645-BF2F-EAAD8A6C30C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F15E5-3BAC-95E9-A89D-FE2A57F13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23AC3-811A-2555-63FF-3D4E9BC5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37BA-3FCF-42DC-AF37-A5C02A6A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3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12FC-206E-8B2F-A1DB-B4EF5A2F3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C4870-6DCC-892E-C401-3B1BF2D7E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2EEA0-2C96-F8F6-9C61-3F4169714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1B26A8-6191-852F-5FF0-6180373B49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BD188D-0075-371E-0022-8D2CA08989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56A2DC-B4AB-C5F2-7B63-A695C1831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03BA-D573-4645-BF2F-EAAD8A6C30C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380636-7C6D-F3C8-6B2C-BBE91BB9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00C44-C981-3E13-CE70-F8126E9D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37BA-3FCF-42DC-AF37-A5C02A6A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8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4628C-9418-ADB9-FBFE-CADC7C38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CC045D-48A8-BE4A-CFE6-644F047BC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03BA-D573-4645-BF2F-EAAD8A6C30C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41361-F399-8676-4394-88EA51969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DA5AA-193D-AD8A-A909-593C24FA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37BA-3FCF-42DC-AF37-A5C02A6A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3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5CBD97-2285-7967-6C32-97EEDA272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03BA-D573-4645-BF2F-EAAD8A6C30C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A57748-26A5-5B4C-8672-588C6037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36802-EB86-61FF-43DD-14B869D9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37BA-3FCF-42DC-AF37-A5C02A6A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3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4DC5-95D2-B549-6A69-9D6AB1C8B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94A70-B252-1F02-8D99-E31176668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35C13-6F36-2456-AFCD-498E8E137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06905-2AD8-7874-4132-B88FF8D24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03BA-D573-4645-BF2F-EAAD8A6C30C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08B76-A905-3006-048C-D6E79FBB0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2BDF2-F24C-9A66-E746-01F7BB43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37BA-3FCF-42DC-AF37-A5C02A6A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4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F097-641D-DCA0-1B03-ABFCAC0C1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9BD839-70C6-08D4-94B8-2D72412A8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61269-6557-E334-5C34-332328A0F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35AB9-FD50-476E-4804-6A96BE455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A03BA-D573-4645-BF2F-EAAD8A6C30C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3A6EA-1E6C-A1C2-A894-DA6368062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DFE78-783D-1C66-EACF-2099EFB1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B37BA-3FCF-42DC-AF37-A5C02A6A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2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050BA-ACCD-5073-261D-87488B8F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B6A03-C607-0952-5282-0C7E8E75F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5B5BD-2657-A8A6-EA5A-1E77C61FB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A03BA-D573-4645-BF2F-EAAD8A6C30C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6FEDD-9286-B7B9-01AA-068D97860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6BB76-0F14-85A8-1F32-01259797E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B37BA-3FCF-42DC-AF37-A5C02A6A0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0528-67D1-3F20-CE7C-408A80990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Zimmerman 2023 (w Waldbauer)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546A71-3D73-459B-EFEB-FB85E84C7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338195"/>
            <a:ext cx="5877745" cy="22767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2AA2B9-A529-2376-65E5-B45393BEE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65" y="1575966"/>
            <a:ext cx="5801535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72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D5F9C5-D037-9BFA-C55F-AAB7A1815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39779" y="0"/>
            <a:ext cx="997891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A3A4F3-689E-C079-1229-7F268536E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132" y="0"/>
            <a:ext cx="4474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814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1624D4-DA1F-D238-24F0-5AE400DE70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316"/>
          <a:stretch/>
        </p:blipFill>
        <p:spPr>
          <a:xfrm>
            <a:off x="786581" y="36792"/>
            <a:ext cx="9848591" cy="68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32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D6A35-C4EF-1258-1223-8FC9FEB94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17" y="0"/>
            <a:ext cx="104711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45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102C62-1D76-1591-4E12-CD06EDF57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92" y="523469"/>
            <a:ext cx="11041016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0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ABDB7F-B6DB-F3BC-D692-516E083D9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99938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47F12A-4B84-9A4A-9B77-E5E17F4CC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938" y="943147"/>
            <a:ext cx="5877745" cy="1943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56D534-C39D-C35E-0DDE-FCF5DF3F3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7590" y="2886519"/>
            <a:ext cx="5740093" cy="178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28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AD5FF0-F3A3-2E94-F4C4-250380A1A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408" y="0"/>
            <a:ext cx="79731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72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0A8F7D-7DA0-0C3D-CD49-93B7B8D47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070" y="0"/>
            <a:ext cx="87718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571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17995-9F71-7217-A115-AB84AD79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 2023 (</a:t>
            </a:r>
            <a:r>
              <a:rPr lang="en-US" dirty="0" err="1"/>
              <a:t>Fuyan</a:t>
            </a:r>
            <a:r>
              <a:rPr lang="en-US" dirty="0"/>
              <a:t> and Ed Delong)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94C594-C80F-3358-96FF-C5FA2AF43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748" y="1279832"/>
            <a:ext cx="8367252" cy="557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5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895D-D3D5-6FED-1E04-0E5D0BBC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FA2123-BE5C-6382-968E-76CF1DFE1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6059"/>
            <a:ext cx="4847303" cy="2151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3CDE3C-A3F1-3310-7ADC-514925BC0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517" y="239400"/>
            <a:ext cx="5445483" cy="33277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D6F313-9F3F-EF7F-06C0-2A39146DE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39" y="4064867"/>
            <a:ext cx="6344535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83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F52F4-C3F9-0283-A466-DDA012419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Rii</a:t>
            </a:r>
            <a:r>
              <a:rPr lang="en-US" dirty="0"/>
              <a:t>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8630A8-3D2D-6EED-2905-EEC8C30A9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676" y="1104097"/>
            <a:ext cx="5725324" cy="57539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2557FD-7030-F984-4C8E-62E2CCE7D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96" y="2654709"/>
            <a:ext cx="6306920" cy="316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73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3F62F1-F1CA-3DE4-B25D-5EFA16AC8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864"/>
            <a:ext cx="7811590" cy="64302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C017C9-5356-C771-4282-E0E69B53AA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9303"/>
          <a:stretch/>
        </p:blipFill>
        <p:spPr>
          <a:xfrm>
            <a:off x="7531509" y="175758"/>
            <a:ext cx="3182971" cy="64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40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C41D0-80D0-B05D-B2E2-0027DD10A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Shilova 2017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396B8E-5843-A8A1-E21C-A041C5B4D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90" y="4494626"/>
            <a:ext cx="5725324" cy="2133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57B1B1-2F02-CB6D-0540-47E43924C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05" y="1397024"/>
            <a:ext cx="9203934" cy="27463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B5A606-71F8-C947-C4F6-7451A5812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287" y="4056415"/>
            <a:ext cx="5658640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00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19</Words>
  <Application>Microsoft Office PowerPoint</Application>
  <PresentationFormat>Widescreen</PresentationFormat>
  <Paragraphs>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Zimmerman 2023 (w Waldbauer)</vt:lpstr>
      <vt:lpstr>PowerPoint Presentation</vt:lpstr>
      <vt:lpstr>PowerPoint Presentation</vt:lpstr>
      <vt:lpstr>PowerPoint Presentation</vt:lpstr>
      <vt:lpstr>Li 2023 (Fuyan and Ed Delong)</vt:lpstr>
      <vt:lpstr>Review</vt:lpstr>
      <vt:lpstr>Rii 2018</vt:lpstr>
      <vt:lpstr>PowerPoint Presentation</vt:lpstr>
      <vt:lpstr>Shilova 2017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Kumler</dc:creator>
  <cp:lastModifiedBy>William Kumler</cp:lastModifiedBy>
  <cp:revision>7</cp:revision>
  <dcterms:created xsi:type="dcterms:W3CDTF">2025-03-28T22:27:19Z</dcterms:created>
  <dcterms:modified xsi:type="dcterms:W3CDTF">2025-03-31T19:41:49Z</dcterms:modified>
</cp:coreProperties>
</file>