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ce19259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ce19259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ce192594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ce192594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d5b6fdd3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d5b6fdd3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ce192594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ce19259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1017253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1017253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1017253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1017253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ce192594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ce192594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ce192594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ce192594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ce192594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ce19259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c6dd5449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c6dd5449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c6dd54490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c6dd54490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c6dd54490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c6dd54490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ce19259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ce19259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 Spectrometry Data Formats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Sam LaRue and Will Kumler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87688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8273" y="4080823"/>
            <a:ext cx="2345626" cy="7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4502" y="2514531"/>
            <a:ext cx="2273172" cy="107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6636525" y="152400"/>
            <a:ext cx="2273100" cy="1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Do databases perform better than the existing file types?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27705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8273" y="4080823"/>
            <a:ext cx="2345626" cy="7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4502" y="2514531"/>
            <a:ext cx="2273172" cy="107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27705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8273" y="4080823"/>
            <a:ext cx="2345626" cy="7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4502" y="2514531"/>
            <a:ext cx="2273172" cy="107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/>
        </p:nvSpPr>
        <p:spPr>
          <a:xfrm>
            <a:off x="6950500" y="67475"/>
            <a:ext cx="2093400" cy="1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This metric was dumb anyway 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(so we didn’t optimize for it)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6334525" y="152400"/>
            <a:ext cx="537900" cy="269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275" y="874000"/>
            <a:ext cx="7006999" cy="411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157975" y="199550"/>
            <a:ext cx="85014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Fundamental tradeoff between speed and size with DuckDB as an exception!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2511850" y="1228275"/>
            <a:ext cx="103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A9FF"/>
                </a:solidFill>
              </a:rPr>
              <a:t>DuckDB</a:t>
            </a:r>
            <a:endParaRPr>
              <a:solidFill>
                <a:srgbClr val="00A9FF"/>
              </a:solidFill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6439300" y="1135300"/>
            <a:ext cx="103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A9FF"/>
                </a:solidFill>
              </a:rPr>
              <a:t>SQLite</a:t>
            </a:r>
            <a:endParaRPr>
              <a:solidFill>
                <a:srgbClr val="00A9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Multi-file comparisons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Existing MS data formats preserve the idea of "one sample = one file"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 methods for managing MS datasets that contain multiple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systems to integrate new data files into existing aggregated datasets without reprocessing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methods have a linear increase every time a file is added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 processing techniques???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Bottlenecks or other issues???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Raw MS Data Formats Limitations: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Raw mass-spectrometry data is often stored in vendor-specific formats or .mzML files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These encode retention time, m/z ratio, and intensity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Existing formats lack intuitive, rapid, and easy to use search capabilities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Users must understand idiosyncratic file formats, which hinders accessibility and interoperability</a:t>
            </a:r>
            <a:endParaRPr sz="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Challenges with Current Methods: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Difficulty in performing efficient queries and data extractions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Inefficient handling of multi-file data aggregation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Limited support for storing processed data alongside raw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Reliance on formats not actively supported by larger development communities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72475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252350" y="4465825"/>
            <a:ext cx="85014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Problematic: only useful if the arbitrary ID number is somehow known in advance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487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b="0" l="4634" r="0" t="0"/>
          <a:stretch/>
        </p:blipFill>
        <p:spPr>
          <a:xfrm>
            <a:off x="200075" y="152400"/>
            <a:ext cx="835670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250" y="152400"/>
            <a:ext cx="70375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68462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 txBox="1"/>
          <p:nvPr/>
        </p:nvSpPr>
        <p:spPr>
          <a:xfrm>
            <a:off x="832225" y="465225"/>
            <a:ext cx="1122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Regular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41118"/>
                </a:solidFill>
              </a:rPr>
              <a:t>Indexed</a:t>
            </a:r>
            <a:endParaRPr b="1" sz="1800">
              <a:solidFill>
                <a:srgbClr val="A4111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68462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3262" y="193763"/>
            <a:ext cx="2918338" cy="387362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/>
        </p:nvSpPr>
        <p:spPr>
          <a:xfrm>
            <a:off x="832225" y="465225"/>
            <a:ext cx="1122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Regular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41118"/>
                </a:solidFill>
              </a:rPr>
              <a:t>Indexed</a:t>
            </a:r>
            <a:endParaRPr b="1" sz="1800">
              <a:solidFill>
                <a:srgbClr val="A41118"/>
              </a:solidFill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6515150" y="3074075"/>
            <a:ext cx="1914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Regular mzML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41118"/>
                </a:solidFill>
              </a:rPr>
              <a:t>Indexed mzML</a:t>
            </a:r>
            <a:endParaRPr b="1" sz="1800">
              <a:solidFill>
                <a:srgbClr val="A41118"/>
              </a:solidFill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5920850" y="1284900"/>
            <a:ext cx="537900" cy="269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981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7070650" y="683275"/>
            <a:ext cx="20934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*mz5 returns slightly different values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7070650" y="2109775"/>
            <a:ext cx="20934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300">
                <a:solidFill>
                  <a:schemeClr val="dk2"/>
                </a:solidFill>
              </a:rPr>
              <a:t>+</a:t>
            </a:r>
            <a:r>
              <a:rPr lang="en" sz="1800">
                <a:solidFill>
                  <a:schemeClr val="dk2"/>
                </a:solidFill>
              </a:rPr>
              <a:t>mzTree/mzMD require manual loading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