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837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91"/>
    <a:srgbClr val="3B8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78" y="60"/>
      </p:cViewPr>
      <p:guideLst>
        <p:guide orient="horz" pos="2160"/>
        <p:guide pos="30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31/10/2020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281" y="2130427"/>
            <a:ext cx="8231188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563" y="3886200"/>
            <a:ext cx="67786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8" y="1600202"/>
            <a:ext cx="87153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719" y="274640"/>
            <a:ext cx="217884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7" y="274640"/>
            <a:ext cx="637513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600202"/>
            <a:ext cx="871537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949" y="4406902"/>
            <a:ext cx="823118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949" y="2906713"/>
            <a:ext cx="823118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600202"/>
            <a:ext cx="42769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573" y="1600202"/>
            <a:ext cx="42769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88" y="1535113"/>
            <a:ext cx="427867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88" y="2174875"/>
            <a:ext cx="427867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9211" y="1535113"/>
            <a:ext cx="428035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9211" y="2174875"/>
            <a:ext cx="428035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3050"/>
            <a:ext cx="318588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078" y="273052"/>
            <a:ext cx="541348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188" y="1435102"/>
            <a:ext cx="318588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83" y="4800600"/>
            <a:ext cx="581025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8083" y="612775"/>
            <a:ext cx="581025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8083" y="5367338"/>
            <a:ext cx="581025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96408" y="762001"/>
            <a:ext cx="9222619" cy="5333999"/>
          </a:xfrm>
          <a:prstGeom prst="roundRect">
            <a:avLst>
              <a:gd name="adj" fmla="val 354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E2E</a:t>
            </a:r>
            <a:endParaRPr lang="en-SG" sz="1600" b="1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01353" y="4648200"/>
            <a:ext cx="8794709" cy="1175079"/>
            <a:chOff x="-1676400" y="1260789"/>
            <a:chExt cx="2819400" cy="2029484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676400" y="1524001"/>
              <a:ext cx="2819400" cy="1766272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e2e::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401353" y="1132982"/>
            <a:ext cx="8794709" cy="1227599"/>
            <a:chOff x="-1676400" y="1260789"/>
            <a:chExt cx="2819400" cy="2120192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-1676400" y="1524000"/>
              <a:ext cx="2819400" cy="185698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e2e::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pageobjects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401353" y="2584019"/>
            <a:ext cx="8794709" cy="1835581"/>
            <a:chOff x="-1676400" y="1260789"/>
            <a:chExt cx="2819400" cy="3170241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-1676400" y="1524000"/>
              <a:ext cx="2819400" cy="290703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e2e::cases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/>
          <p:cNvSpPr/>
          <p:nvPr/>
        </p:nvSpPr>
        <p:spPr>
          <a:xfrm>
            <a:off x="4931110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EmailAccount</a:t>
            </a:r>
            <a:endParaRPr lang="en-SG" sz="1600" b="1" dirty="0"/>
          </a:p>
        </p:txBody>
      </p:sp>
      <p:sp>
        <p:nvSpPr>
          <p:cNvPr id="191" name="Rectangle 190"/>
          <p:cNvSpPr/>
          <p:nvPr/>
        </p:nvSpPr>
        <p:spPr>
          <a:xfrm>
            <a:off x="7172486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</a:t>
            </a:r>
            <a:endParaRPr lang="en-SG" sz="1600" b="1" dirty="0"/>
          </a:p>
        </p:txBody>
      </p:sp>
      <p:sp>
        <p:nvSpPr>
          <p:cNvPr id="194" name="Rectangle 193"/>
          <p:cNvSpPr/>
          <p:nvPr/>
        </p:nvSpPr>
        <p:spPr>
          <a:xfrm>
            <a:off x="2768143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TestProperties</a:t>
            </a:r>
            <a:endParaRPr lang="en-SG" sz="1600" b="1" dirty="0"/>
          </a:p>
        </p:txBody>
      </p:sp>
      <p:sp>
        <p:nvSpPr>
          <p:cNvPr id="195" name="Rectangle 194"/>
          <p:cNvSpPr/>
          <p:nvPr/>
        </p:nvSpPr>
        <p:spPr>
          <a:xfrm>
            <a:off x="628623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FileHelper</a:t>
            </a:r>
            <a:endParaRPr lang="en-SG" sz="1600" b="1" dirty="0"/>
          </a:p>
        </p:txBody>
      </p:sp>
      <p:sp>
        <p:nvSpPr>
          <p:cNvPr id="199" name="Rectangle 198"/>
          <p:cNvSpPr/>
          <p:nvPr/>
        </p:nvSpPr>
        <p:spPr>
          <a:xfrm>
            <a:off x="5072898" y="3404412"/>
            <a:ext cx="2816977" cy="365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InstructorHomePageE2ETest</a:t>
            </a:r>
            <a:endParaRPr lang="en-SG" sz="1600" b="1" dirty="0"/>
          </a:p>
        </p:txBody>
      </p:sp>
      <p:sp>
        <p:nvSpPr>
          <p:cNvPr id="203" name="Rectangle 202"/>
          <p:cNvSpPr/>
          <p:nvPr/>
        </p:nvSpPr>
        <p:spPr>
          <a:xfrm>
            <a:off x="1493248" y="3404413"/>
            <a:ext cx="2129427" cy="365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BaseE2ETestCase</a:t>
            </a:r>
            <a:endParaRPr lang="en-SG" sz="1600" b="1" dirty="0"/>
          </a:p>
        </p:txBody>
      </p:sp>
      <p:cxnSp>
        <p:nvCxnSpPr>
          <p:cNvPr id="204" name="Straight Arrow Connector 203"/>
          <p:cNvCxnSpPr>
            <a:stCxn id="205" idx="0"/>
            <a:endCxn id="195" idx="2"/>
          </p:cNvCxnSpPr>
          <p:nvPr/>
        </p:nvCxnSpPr>
        <p:spPr>
          <a:xfrm flipH="1" flipV="1">
            <a:off x="1528623" y="5588373"/>
            <a:ext cx="0" cy="77555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70192" y="6363932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Local files for testing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8" name="Folded Corner 207"/>
          <p:cNvSpPr/>
          <p:nvPr/>
        </p:nvSpPr>
        <p:spPr>
          <a:xfrm>
            <a:off x="2768143" y="6324600"/>
            <a:ext cx="1800000" cy="360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test.properties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10" name="Straight Arrow Connector 209"/>
          <p:cNvCxnSpPr>
            <a:stCxn id="208" idx="0"/>
            <a:endCxn id="194" idx="2"/>
          </p:cNvCxnSpPr>
          <p:nvPr/>
        </p:nvCxnSpPr>
        <p:spPr>
          <a:xfrm flipV="1">
            <a:off x="3668143" y="5588373"/>
            <a:ext cx="0" cy="73622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12" idx="0"/>
            <a:endCxn id="187" idx="2"/>
          </p:cNvCxnSpPr>
          <p:nvPr/>
        </p:nvCxnSpPr>
        <p:spPr>
          <a:xfrm flipV="1">
            <a:off x="5830499" y="5588373"/>
            <a:ext cx="611" cy="77222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969845" y="6360600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Email server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3" name="Straight Arrow Connector 212"/>
          <p:cNvCxnSpPr>
            <a:stCxn id="214" idx="0"/>
            <a:endCxn id="191" idx="2"/>
          </p:cNvCxnSpPr>
          <p:nvPr/>
        </p:nvCxnSpPr>
        <p:spPr>
          <a:xfrm flipV="1">
            <a:off x="8072486" y="5588373"/>
            <a:ext cx="0" cy="77222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211832" y="6360600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Web API requests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 flipH="1" flipV="1">
            <a:off x="4712376" y="4419600"/>
            <a:ext cx="0" cy="396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705114" y="2362200"/>
            <a:ext cx="7262" cy="381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260475" y="1721568"/>
            <a:ext cx="180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Browser</a:t>
            </a:r>
            <a:endParaRPr lang="en-SG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6594475" y="1773600"/>
            <a:ext cx="1799999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AppPage</a:t>
            </a:r>
            <a:endParaRPr lang="en-SG" sz="1600" b="1" dirty="0"/>
          </a:p>
        </p:txBody>
      </p:sp>
      <p:sp>
        <p:nvSpPr>
          <p:cNvPr id="71" name="Isosceles Triangle 70"/>
          <p:cNvSpPr/>
          <p:nvPr/>
        </p:nvSpPr>
        <p:spPr>
          <a:xfrm rot="5400000">
            <a:off x="6442075" y="1881600"/>
            <a:ext cx="144000" cy="144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grpSp>
        <p:nvGrpSpPr>
          <p:cNvPr id="72" name="Group 71"/>
          <p:cNvGrpSpPr/>
          <p:nvPr/>
        </p:nvGrpSpPr>
        <p:grpSpPr>
          <a:xfrm>
            <a:off x="3836195" y="1669536"/>
            <a:ext cx="1920080" cy="464064"/>
            <a:chOff x="7005724" y="2667000"/>
            <a:chExt cx="1920080" cy="464064"/>
          </a:xfrm>
        </p:grpSpPr>
        <p:sp>
          <p:nvSpPr>
            <p:cNvPr id="73" name="Rectangle 72"/>
            <p:cNvSpPr/>
            <p:nvPr/>
          </p:nvSpPr>
          <p:spPr>
            <a:xfrm>
              <a:off x="7005724" y="2667000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065764" y="2719032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25804" y="2771064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*Page</a:t>
              </a:r>
              <a:endParaRPr lang="en-SG" sz="1600" b="1" dirty="0"/>
            </a:p>
          </p:txBody>
        </p:sp>
      </p:grpSp>
      <p:cxnSp>
        <p:nvCxnSpPr>
          <p:cNvPr id="76" name="Straight Connector 75"/>
          <p:cNvCxnSpPr>
            <a:stCxn id="71" idx="3"/>
            <a:endCxn id="75" idx="3"/>
          </p:cNvCxnSpPr>
          <p:nvPr/>
        </p:nvCxnSpPr>
        <p:spPr>
          <a:xfrm flipH="1">
            <a:off x="5756275" y="1953600"/>
            <a:ext cx="685800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78" idx="2"/>
          </p:cNvCxnSpPr>
          <p:nvPr/>
        </p:nvCxnSpPr>
        <p:spPr>
          <a:xfrm>
            <a:off x="2977515" y="440400"/>
            <a:ext cx="0" cy="855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46275" y="152400"/>
            <a:ext cx="2062480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 Web Driver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1700" y="2870889"/>
            <a:ext cx="2816977" cy="365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StudentHomePageE2ETest</a:t>
            </a:r>
            <a:endParaRPr lang="en-SG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5071700" y="3915561"/>
            <a:ext cx="2816977" cy="365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*PageE2ETest</a:t>
            </a:r>
            <a:endParaRPr lang="en-SG" sz="1600" b="1" dirty="0"/>
          </a:p>
        </p:txBody>
      </p:sp>
      <p:cxnSp>
        <p:nvCxnSpPr>
          <p:cNvPr id="4" name="Elbow Connector 3"/>
          <p:cNvCxnSpPr>
            <a:stCxn id="38" idx="1"/>
            <a:endCxn id="203" idx="3"/>
          </p:cNvCxnSpPr>
          <p:nvPr/>
        </p:nvCxnSpPr>
        <p:spPr>
          <a:xfrm rot="10800000" flipV="1">
            <a:off x="3622676" y="3053681"/>
            <a:ext cx="1449025" cy="533524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9" idx="1"/>
            <a:endCxn id="203" idx="3"/>
          </p:cNvCxnSpPr>
          <p:nvPr/>
        </p:nvCxnSpPr>
        <p:spPr>
          <a:xfrm rot="10800000">
            <a:off x="3622676" y="3587205"/>
            <a:ext cx="1449025" cy="511148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3" idx="3"/>
            <a:endCxn id="199" idx="1"/>
          </p:cNvCxnSpPr>
          <p:nvPr/>
        </p:nvCxnSpPr>
        <p:spPr>
          <a:xfrm flipV="1">
            <a:off x="3622675" y="3587204"/>
            <a:ext cx="1450223" cy="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 rot="16200000" flipH="1">
            <a:off x="3622676" y="3515205"/>
            <a:ext cx="144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27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83</cp:revision>
  <dcterms:created xsi:type="dcterms:W3CDTF">2006-08-16T00:00:00Z</dcterms:created>
  <dcterms:modified xsi:type="dcterms:W3CDTF">2020-10-31T13:57:46Z</dcterms:modified>
</cp:coreProperties>
</file>