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90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8600" y="122237"/>
            <a:ext cx="8610600" cy="4724400"/>
          </a:xfrm>
          <a:prstGeom prst="roundRect">
            <a:avLst>
              <a:gd name="adj" fmla="val 3232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81000" y="1874837"/>
            <a:ext cx="8305800" cy="2819400"/>
            <a:chOff x="381000" y="2260917"/>
            <a:chExt cx="8305800" cy="2433320"/>
          </a:xfrm>
        </p:grpSpPr>
        <p:sp>
          <p:nvSpPr>
            <p:cNvPr id="9" name="Rectangle 8"/>
            <p:cNvSpPr/>
            <p:nvPr/>
          </p:nvSpPr>
          <p:spPr>
            <a:xfrm>
              <a:off x="381000" y="2342197"/>
              <a:ext cx="8305800" cy="2352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1500" y="2260917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5105400" y="458411"/>
            <a:ext cx="3581400" cy="1264026"/>
            <a:chOff x="5105400" y="458411"/>
            <a:chExt cx="3581400" cy="1721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5105400" y="542992"/>
              <a:ext cx="3581400" cy="1636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8191500" y="458411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80999" y="484707"/>
            <a:ext cx="4495801" cy="1237730"/>
            <a:chOff x="380999" y="484707"/>
            <a:chExt cx="4495801" cy="1694930"/>
          </a:xfrm>
        </p:grpSpPr>
        <p:sp>
          <p:nvSpPr>
            <p:cNvPr id="12" name="Rectangle 11"/>
            <p:cNvSpPr/>
            <p:nvPr/>
          </p:nvSpPr>
          <p:spPr>
            <a:xfrm>
              <a:off x="380999" y="565987"/>
              <a:ext cx="4495801" cy="1613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4381500" y="484707"/>
              <a:ext cx="495300" cy="81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5410200" y="2215589"/>
            <a:ext cx="3124200" cy="23262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::questions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38400" y="2215589"/>
            <a:ext cx="2667000" cy="232624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::attributes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533400" y="884237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715000" y="960437"/>
            <a:ext cx="2286000" cy="457200"/>
            <a:chOff x="5715000" y="1570037"/>
            <a:chExt cx="2286000" cy="457200"/>
          </a:xfrm>
        </p:grpSpPr>
        <p:sp>
          <p:nvSpPr>
            <p:cNvPr id="166" name="Rectangle 165"/>
            <p:cNvSpPr/>
            <p:nvPr/>
          </p:nvSpPr>
          <p:spPr>
            <a:xfrm>
              <a:off x="5867400" y="15700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791200" y="16462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715000" y="1722437"/>
              <a:ext cx="21336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EnrollException</a:t>
              </a:r>
              <a:r>
                <a:rPr lang="en-US" sz="1600" b="1" dirty="0" smtClean="0"/>
                <a:t> etc.</a:t>
              </a:r>
              <a:endParaRPr lang="en-SG" sz="1600" b="1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162299" y="7318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FieldValidator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3009000" y="2581637"/>
            <a:ext cx="1944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EntityAttributes</a:t>
            </a:r>
            <a:endParaRPr lang="en-SG" sz="1600" b="1" dirty="0"/>
          </a:p>
        </p:txBody>
      </p:sp>
      <p:sp>
        <p:nvSpPr>
          <p:cNvPr id="37" name="Isosceles Triangle 36"/>
          <p:cNvSpPr/>
          <p:nvPr/>
        </p:nvSpPr>
        <p:spPr>
          <a:xfrm>
            <a:off x="4737000" y="2941637"/>
            <a:ext cx="216000" cy="216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2590551" y="4074346"/>
            <a:ext cx="1944758" cy="36000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smtClean="0"/>
              <a:t>*Attributes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2590551" y="3623811"/>
            <a:ext cx="1944758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InstructorAttributes</a:t>
            </a:r>
            <a:endParaRPr lang="en-SG" sz="1600" b="1" dirty="0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2590551" y="3170237"/>
            <a:ext cx="1944758" cy="360000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 smtClean="0"/>
              <a:t>StudentAttributes</a:t>
            </a:r>
            <a:endParaRPr lang="en-SG" sz="1600" b="1" dirty="0"/>
          </a:p>
        </p:txBody>
      </p:sp>
      <p:cxnSp>
        <p:nvCxnSpPr>
          <p:cNvPr id="12" name="Elbow Connector 11"/>
          <p:cNvCxnSpPr>
            <a:stCxn id="37" idx="3"/>
            <a:endCxn id="48" idx="3"/>
          </p:cNvCxnSpPr>
          <p:nvPr/>
        </p:nvCxnSpPr>
        <p:spPr>
          <a:xfrm rot="5400000">
            <a:off x="4593855" y="3099092"/>
            <a:ext cx="192600" cy="309691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1" name="Elbow Connector 50"/>
          <p:cNvCxnSpPr>
            <a:stCxn id="37" idx="3"/>
            <a:endCxn id="173" idx="3"/>
          </p:cNvCxnSpPr>
          <p:nvPr/>
        </p:nvCxnSpPr>
        <p:spPr>
          <a:xfrm rot="5400000">
            <a:off x="4367068" y="3325879"/>
            <a:ext cx="646174" cy="309691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37" idx="3"/>
            <a:endCxn id="172" idx="3"/>
          </p:cNvCxnSpPr>
          <p:nvPr/>
        </p:nvCxnSpPr>
        <p:spPr>
          <a:xfrm rot="5400000">
            <a:off x="4141801" y="3551146"/>
            <a:ext cx="1096709" cy="309691"/>
          </a:xfrm>
          <a:prstGeom prst="bentConnector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736056" y="3549475"/>
            <a:ext cx="1321344" cy="458962"/>
            <a:chOff x="595006" y="3958960"/>
            <a:chExt cx="1321344" cy="458962"/>
          </a:xfrm>
        </p:grpSpPr>
        <p:sp>
          <p:nvSpPr>
            <p:cNvPr id="70" name="Rectangle 69"/>
            <p:cNvSpPr/>
            <p:nvPr/>
          </p:nvSpPr>
          <p:spPr>
            <a:xfrm>
              <a:off x="595006" y="3958960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3647" y="4007556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97150" y="4056152"/>
              <a:ext cx="1219200" cy="361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*Bundle</a:t>
              </a:r>
              <a:endParaRPr lang="en-SG" sz="16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2298" y="1112837"/>
            <a:ext cx="1600200" cy="433964"/>
            <a:chOff x="3162298" y="1593273"/>
            <a:chExt cx="1600200" cy="433964"/>
          </a:xfrm>
        </p:grpSpPr>
        <p:sp>
          <p:nvSpPr>
            <p:cNvPr id="39" name="Rectangle 38"/>
            <p:cNvSpPr/>
            <p:nvPr/>
          </p:nvSpPr>
          <p:spPr>
            <a:xfrm>
              <a:off x="3303639" y="1593273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27439" y="1667019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62298" y="1722437"/>
              <a:ext cx="1458859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*Helper</a:t>
              </a:r>
              <a:endParaRPr lang="en-SG" sz="1600" b="1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48770" y="884237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Config</a:t>
            </a:r>
            <a:endParaRPr lang="en-SG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1940962" y="1265237"/>
            <a:ext cx="102303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Const</a:t>
            </a:r>
            <a:endParaRPr lang="en-SG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533399" y="1265237"/>
            <a:ext cx="125324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Templates</a:t>
            </a:r>
            <a:endParaRPr lang="en-SG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36056" y="2789237"/>
            <a:ext cx="1306752" cy="449370"/>
            <a:chOff x="609599" y="3250641"/>
            <a:chExt cx="1306752" cy="449370"/>
          </a:xfrm>
        </p:grpSpPr>
        <p:sp>
          <p:nvSpPr>
            <p:cNvPr id="171" name="Rectangle 170"/>
            <p:cNvSpPr/>
            <p:nvPr/>
          </p:nvSpPr>
          <p:spPr>
            <a:xfrm>
              <a:off x="609599" y="3250641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3647" y="3295033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150" y="3338241"/>
              <a:ext cx="1219201" cy="361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*Type</a:t>
              </a:r>
              <a:endParaRPr lang="en-SG" sz="1600" b="1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5562600" y="2636837"/>
            <a:ext cx="27432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Feedback*</a:t>
            </a:r>
            <a:r>
              <a:rPr lang="en-US" sz="1600" b="1" dirty="0" err="1" smtClean="0"/>
              <a:t>QuestionDetails</a:t>
            </a:r>
            <a:endParaRPr lang="en-SG" sz="1600" b="1" dirty="0"/>
          </a:p>
        </p:txBody>
      </p:sp>
      <p:sp>
        <p:nvSpPr>
          <p:cNvPr id="68" name="Rectangle 67"/>
          <p:cNvSpPr/>
          <p:nvPr/>
        </p:nvSpPr>
        <p:spPr>
          <a:xfrm>
            <a:off x="5562598" y="3253411"/>
            <a:ext cx="2743201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Feedback*</a:t>
            </a:r>
            <a:r>
              <a:rPr lang="en-US" sz="1600" b="1" dirty="0" err="1" smtClean="0"/>
              <a:t>ResponseDetails</a:t>
            </a:r>
            <a:endParaRPr lang="en-SG" sz="1600" b="1" dirty="0"/>
          </a:p>
        </p:txBody>
      </p:sp>
      <p:sp>
        <p:nvSpPr>
          <p:cNvPr id="80" name="Rectangle 79"/>
          <p:cNvSpPr/>
          <p:nvPr/>
        </p:nvSpPr>
        <p:spPr>
          <a:xfrm>
            <a:off x="5562598" y="3869986"/>
            <a:ext cx="2743201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FeedbackQuestionType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38</cp:revision>
  <dcterms:created xsi:type="dcterms:W3CDTF">2006-08-16T00:00:00Z</dcterms:created>
  <dcterms:modified xsi:type="dcterms:W3CDTF">2020-08-14T12:34:20Z</dcterms:modified>
</cp:coreProperties>
</file>