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837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orient="horz" pos="2160"/>
        <p:guide pos="30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281" y="2130427"/>
            <a:ext cx="823118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563" y="3886200"/>
            <a:ext cx="6778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1600202"/>
            <a:ext cx="87153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719" y="274640"/>
            <a:ext cx="217884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7" y="274640"/>
            <a:ext cx="637513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600202"/>
            <a:ext cx="87153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4406902"/>
            <a:ext cx="823118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949" y="2906713"/>
            <a:ext cx="823118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600202"/>
            <a:ext cx="42769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73" y="1600202"/>
            <a:ext cx="42769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8" y="1535113"/>
            <a:ext cx="42786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88" y="2174875"/>
            <a:ext cx="42786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11" y="1535113"/>
            <a:ext cx="428035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11" y="2174875"/>
            <a:ext cx="428035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3050"/>
            <a:ext cx="318588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078" y="273052"/>
            <a:ext cx="541348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188" y="1435102"/>
            <a:ext cx="318588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83" y="4800600"/>
            <a:ext cx="581025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8083" y="612775"/>
            <a:ext cx="581025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8083" y="5367338"/>
            <a:ext cx="581025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96408" y="762001"/>
            <a:ext cx="9222619" cy="5333999"/>
          </a:xfrm>
          <a:prstGeom prst="roundRect">
            <a:avLst>
              <a:gd name="adj" fmla="val 354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E2E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01353" y="4648200"/>
            <a:ext cx="8794709" cy="1175079"/>
            <a:chOff x="-1676400" y="1260789"/>
            <a:chExt cx="2819400" cy="2029484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4001"/>
              <a:ext cx="2819400" cy="1766272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01353" y="1132982"/>
            <a:ext cx="8794709" cy="1227599"/>
            <a:chOff x="-1676400" y="1260789"/>
            <a:chExt cx="2819400" cy="2120192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1676400" y="1524000"/>
              <a:ext cx="2819400" cy="185698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401353" y="2584019"/>
            <a:ext cx="8794709" cy="1835581"/>
            <a:chOff x="-1676400" y="1260789"/>
            <a:chExt cx="2819400" cy="3170241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-1676400" y="1524000"/>
              <a:ext cx="2819400" cy="290703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4931110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EmailAccount</a:t>
            </a:r>
            <a:endParaRPr lang="en-SG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7172486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194" name="Rectangle 193"/>
          <p:cNvSpPr/>
          <p:nvPr/>
        </p:nvSpPr>
        <p:spPr>
          <a:xfrm>
            <a:off x="2768143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28623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FileHelper</a:t>
            </a:r>
            <a:endParaRPr lang="en-SG" sz="1600" b="1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1600285" y="3165848"/>
            <a:ext cx="2405814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97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::e2e</a:t>
              </a:r>
              <a:endParaRPr lang="en-SG" sz="1400" b="1" dirty="0"/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/>
          <p:cNvSpPr/>
          <p:nvPr/>
        </p:nvSpPr>
        <p:spPr>
          <a:xfrm>
            <a:off x="1720098" y="3577172"/>
            <a:ext cx="212942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E2E tests</a:t>
            </a:r>
            <a:endParaRPr lang="en-SG" sz="1600" b="1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5070475" y="3165848"/>
            <a:ext cx="2405814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201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</a:t>
              </a:r>
              <a:r>
                <a:rPr lang="en-US" sz="1400" b="1" dirty="0" err="1" smtClean="0"/>
                <a:t>lnp</a:t>
              </a:r>
              <a:endParaRPr lang="en-SG" sz="1400" b="1" dirty="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5190288" y="3577172"/>
            <a:ext cx="212942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L&amp;P tests</a:t>
            </a:r>
            <a:endParaRPr lang="en-SG" sz="1600" b="1" dirty="0"/>
          </a:p>
        </p:txBody>
      </p:sp>
      <p:cxnSp>
        <p:nvCxnSpPr>
          <p:cNvPr id="204" name="Straight Arrow Connector 203"/>
          <p:cNvCxnSpPr>
            <a:stCxn id="205" idx="0"/>
            <a:endCxn id="195" idx="2"/>
          </p:cNvCxnSpPr>
          <p:nvPr/>
        </p:nvCxnSpPr>
        <p:spPr>
          <a:xfrm flipH="1" flipV="1">
            <a:off x="1528623" y="5588373"/>
            <a:ext cx="0" cy="775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70192" y="6363932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8" name="Folded Corner 207"/>
          <p:cNvSpPr/>
          <p:nvPr/>
        </p:nvSpPr>
        <p:spPr>
          <a:xfrm>
            <a:off x="2768143" y="6324600"/>
            <a:ext cx="1800000" cy="36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test.properties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10" name="Straight Arrow Connector 209"/>
          <p:cNvCxnSpPr>
            <a:stCxn id="208" idx="0"/>
            <a:endCxn id="194" idx="2"/>
          </p:cNvCxnSpPr>
          <p:nvPr/>
        </p:nvCxnSpPr>
        <p:spPr>
          <a:xfrm flipV="1">
            <a:off x="3668143" y="5588373"/>
            <a:ext cx="0" cy="736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12" idx="0"/>
            <a:endCxn id="187" idx="2"/>
          </p:cNvCxnSpPr>
          <p:nvPr/>
        </p:nvCxnSpPr>
        <p:spPr>
          <a:xfrm flipV="1">
            <a:off x="5830499" y="5588373"/>
            <a:ext cx="611" cy="772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969845" y="6360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/>
          <p:cNvCxnSpPr>
            <a:stCxn id="214" idx="0"/>
            <a:endCxn id="191" idx="2"/>
          </p:cNvCxnSpPr>
          <p:nvPr/>
        </p:nvCxnSpPr>
        <p:spPr>
          <a:xfrm flipV="1">
            <a:off x="8072486" y="5588373"/>
            <a:ext cx="0" cy="772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211832" y="6360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Web API requests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4712376" y="4419600"/>
            <a:ext cx="0" cy="396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705114" y="2362200"/>
            <a:ext cx="7262" cy="381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7555" y="1721568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BrowserPool</a:t>
            </a:r>
            <a:endParaRPr lang="en-SG" sz="1600" b="1" dirty="0"/>
          </a:p>
        </p:txBody>
      </p:sp>
      <p:sp>
        <p:nvSpPr>
          <p:cNvPr id="67" name="Flowchart: Decision 66"/>
          <p:cNvSpPr/>
          <p:nvPr/>
        </p:nvSpPr>
        <p:spPr>
          <a:xfrm>
            <a:off x="2397555" y="1837653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7"/>
          <p:cNvCxnSpPr>
            <a:stCxn id="69" idx="1"/>
            <a:endCxn id="67" idx="3"/>
          </p:cNvCxnSpPr>
          <p:nvPr/>
        </p:nvCxnSpPr>
        <p:spPr>
          <a:xfrm rot="10800000">
            <a:off x="2539073" y="1914268"/>
            <a:ext cx="198002" cy="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9" name="Rectangle 68"/>
          <p:cNvSpPr/>
          <p:nvPr/>
        </p:nvSpPr>
        <p:spPr>
          <a:xfrm>
            <a:off x="2737075" y="1721568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7184919" y="1721568"/>
            <a:ext cx="1799999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AppPage</a:t>
            </a:r>
            <a:endParaRPr lang="en-SG" sz="1600" b="1" dirty="0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7044018" y="1849536"/>
            <a:ext cx="144000" cy="144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72" name="Group 71"/>
          <p:cNvGrpSpPr/>
          <p:nvPr/>
        </p:nvGrpSpPr>
        <p:grpSpPr>
          <a:xfrm>
            <a:off x="4765675" y="1669536"/>
            <a:ext cx="1920080" cy="464064"/>
            <a:chOff x="7005724" y="2667000"/>
            <a:chExt cx="1920080" cy="464064"/>
          </a:xfrm>
        </p:grpSpPr>
        <p:sp>
          <p:nvSpPr>
            <p:cNvPr id="73" name="Rectangle 72"/>
            <p:cNvSpPr/>
            <p:nvPr/>
          </p:nvSpPr>
          <p:spPr>
            <a:xfrm>
              <a:off x="7005724" y="2667000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65764" y="2719032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25804" y="2771064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*Page</a:t>
              </a:r>
              <a:endParaRPr lang="en-SG" sz="1600" b="1" dirty="0"/>
            </a:p>
          </p:txBody>
        </p:sp>
      </p:grpSp>
      <p:cxnSp>
        <p:nvCxnSpPr>
          <p:cNvPr id="76" name="Straight Connector 75"/>
          <p:cNvCxnSpPr>
            <a:stCxn id="71" idx="3"/>
            <a:endCxn id="75" idx="3"/>
          </p:cNvCxnSpPr>
          <p:nvPr/>
        </p:nvCxnSpPr>
        <p:spPr>
          <a:xfrm flipH="1">
            <a:off x="6685755" y="1921536"/>
            <a:ext cx="358263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78" idx="2"/>
          </p:cNvCxnSpPr>
          <p:nvPr/>
        </p:nvCxnSpPr>
        <p:spPr>
          <a:xfrm>
            <a:off x="2977515" y="440400"/>
            <a:ext cx="0" cy="855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46275" y="152400"/>
            <a:ext cx="2062480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81</cp:revision>
  <dcterms:created xsi:type="dcterms:W3CDTF">2006-08-16T00:00:00Z</dcterms:created>
  <dcterms:modified xsi:type="dcterms:W3CDTF">2020-08-14T12:27:46Z</dcterms:modified>
</cp:coreProperties>
</file>