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899650" cy="5400675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84" d="100"/>
          <a:sy n="84" d="100"/>
        </p:scale>
        <p:origin x="714" y="78"/>
      </p:cViewPr>
      <p:guideLst>
        <p:guide orient="horz" pos="1701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1D1A-6182-4434-B651-E6786C99D69D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44BA-C769-4ACA-84AC-25C2BCAD09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338" y="685800"/>
            <a:ext cx="6283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9" y="1677713"/>
            <a:ext cx="8414703" cy="11576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53" y="3060385"/>
            <a:ext cx="6929755" cy="13801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8" y="1260161"/>
            <a:ext cx="8909685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248" y="216280"/>
            <a:ext cx="2227421" cy="460807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3" y="216280"/>
            <a:ext cx="651727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88" y="1260161"/>
            <a:ext cx="8909685" cy="356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09" y="3470438"/>
            <a:ext cx="8414703" cy="1072634"/>
          </a:xfrm>
          <a:prstGeom prst="rect">
            <a:avLst/>
          </a:prstGeom>
        </p:spPr>
        <p:txBody>
          <a:bodyPr anchor="t"/>
          <a:lstStyle>
            <a:lvl1pPr algn="l">
              <a:defRPr sz="266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09" y="2289038"/>
            <a:ext cx="8414703" cy="1181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1pPr>
            <a:lvl2pPr marL="304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608806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3211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217615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5220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826422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2130825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435230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88" y="1260161"/>
            <a:ext cx="4372345" cy="3564196"/>
          </a:xfrm>
          <a:prstGeom prst="rect">
            <a:avLst/>
          </a:prstGeom>
        </p:spPr>
        <p:txBody>
          <a:bodyPr/>
          <a:lstStyle>
            <a:lvl1pPr>
              <a:defRPr sz="1863"/>
            </a:lvl1pPr>
            <a:lvl2pPr>
              <a:defRPr sz="1598"/>
            </a:lvl2pPr>
            <a:lvl3pPr>
              <a:defRPr sz="1332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27" y="1260161"/>
            <a:ext cx="4372345" cy="3564196"/>
          </a:xfrm>
          <a:prstGeom prst="rect">
            <a:avLst/>
          </a:prstGeom>
        </p:spPr>
        <p:txBody>
          <a:bodyPr/>
          <a:lstStyle>
            <a:lvl1pPr>
              <a:defRPr sz="1863"/>
            </a:lvl1pPr>
            <a:lvl2pPr>
              <a:defRPr sz="1598"/>
            </a:lvl2pPr>
            <a:lvl3pPr>
              <a:defRPr sz="1332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7" y="1208903"/>
            <a:ext cx="4374064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98" b="1"/>
            </a:lvl1pPr>
            <a:lvl2pPr marL="304404" indent="0">
              <a:buNone/>
              <a:defRPr sz="1332" b="1"/>
            </a:lvl2pPr>
            <a:lvl3pPr marL="608806" indent="0">
              <a:buNone/>
              <a:defRPr sz="1198" b="1"/>
            </a:lvl3pPr>
            <a:lvl4pPr marL="913211" indent="0">
              <a:buNone/>
              <a:defRPr sz="1065" b="1"/>
            </a:lvl4pPr>
            <a:lvl5pPr marL="1217615" indent="0">
              <a:buNone/>
              <a:defRPr sz="1065" b="1"/>
            </a:lvl5pPr>
            <a:lvl6pPr marL="1522018" indent="0">
              <a:buNone/>
              <a:defRPr sz="1065" b="1"/>
            </a:lvl6pPr>
            <a:lvl7pPr marL="1826422" indent="0">
              <a:buNone/>
              <a:defRPr sz="1065" b="1"/>
            </a:lvl7pPr>
            <a:lvl8pPr marL="2130825" indent="0">
              <a:buNone/>
              <a:defRPr sz="1065" b="1"/>
            </a:lvl8pPr>
            <a:lvl9pPr marL="243523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987" y="1712716"/>
            <a:ext cx="4374064" cy="3111639"/>
          </a:xfrm>
          <a:prstGeom prst="rect">
            <a:avLst/>
          </a:prstGeom>
        </p:spPr>
        <p:txBody>
          <a:bodyPr/>
          <a:lstStyle>
            <a:lvl1pPr>
              <a:defRPr sz="1598"/>
            </a:lvl1pPr>
            <a:lvl2pPr>
              <a:defRPr sz="1332"/>
            </a:lvl2pPr>
            <a:lvl3pPr>
              <a:defRPr sz="1198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889" y="1208903"/>
            <a:ext cx="4375783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98" b="1"/>
            </a:lvl1pPr>
            <a:lvl2pPr marL="304404" indent="0">
              <a:buNone/>
              <a:defRPr sz="1332" b="1"/>
            </a:lvl2pPr>
            <a:lvl3pPr marL="608806" indent="0">
              <a:buNone/>
              <a:defRPr sz="1198" b="1"/>
            </a:lvl3pPr>
            <a:lvl4pPr marL="913211" indent="0">
              <a:buNone/>
              <a:defRPr sz="1065" b="1"/>
            </a:lvl4pPr>
            <a:lvl5pPr marL="1217615" indent="0">
              <a:buNone/>
              <a:defRPr sz="1065" b="1"/>
            </a:lvl5pPr>
            <a:lvl6pPr marL="1522018" indent="0">
              <a:buNone/>
              <a:defRPr sz="1065" b="1"/>
            </a:lvl6pPr>
            <a:lvl7pPr marL="1826422" indent="0">
              <a:buNone/>
              <a:defRPr sz="1065" b="1"/>
            </a:lvl7pPr>
            <a:lvl8pPr marL="2130825" indent="0">
              <a:buNone/>
              <a:defRPr sz="1065" b="1"/>
            </a:lvl8pPr>
            <a:lvl9pPr marL="243523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889" y="1712716"/>
            <a:ext cx="4375783" cy="3111639"/>
          </a:xfrm>
          <a:prstGeom prst="rect">
            <a:avLst/>
          </a:prstGeom>
        </p:spPr>
        <p:txBody>
          <a:bodyPr/>
          <a:lstStyle>
            <a:lvl1pPr>
              <a:defRPr sz="1598"/>
            </a:lvl1pPr>
            <a:lvl2pPr>
              <a:defRPr sz="1332"/>
            </a:lvl2pPr>
            <a:lvl3pPr>
              <a:defRPr sz="1198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4" y="215029"/>
            <a:ext cx="3256917" cy="915115"/>
          </a:xfrm>
          <a:prstGeom prst="rect">
            <a:avLst/>
          </a:prstGeom>
        </p:spPr>
        <p:txBody>
          <a:bodyPr anchor="b"/>
          <a:lstStyle>
            <a:lvl1pPr algn="l">
              <a:defRPr sz="13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492" y="215030"/>
            <a:ext cx="5534179" cy="4609326"/>
          </a:xfrm>
          <a:prstGeom prst="rect">
            <a:avLst/>
          </a:prstGeom>
        </p:spPr>
        <p:txBody>
          <a:bodyPr/>
          <a:lstStyle>
            <a:lvl1pPr>
              <a:defRPr sz="2130"/>
            </a:lvl1pPr>
            <a:lvl2pPr>
              <a:defRPr sz="1863"/>
            </a:lvl2pPr>
            <a:lvl3pPr>
              <a:defRPr sz="1598"/>
            </a:lvl3pPr>
            <a:lvl4pPr>
              <a:defRPr sz="1332"/>
            </a:lvl4pPr>
            <a:lvl5pPr>
              <a:defRPr sz="1332"/>
            </a:lvl5pPr>
            <a:lvl6pPr>
              <a:defRPr sz="1332"/>
            </a:lvl6pPr>
            <a:lvl7pPr>
              <a:defRPr sz="1332"/>
            </a:lvl7pPr>
            <a:lvl8pPr>
              <a:defRPr sz="1332"/>
            </a:lvl8pPr>
            <a:lvl9pPr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84" y="1130143"/>
            <a:ext cx="3256917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32"/>
            </a:lvl1pPr>
            <a:lvl2pPr marL="304404" indent="0">
              <a:buNone/>
              <a:defRPr sz="799"/>
            </a:lvl2pPr>
            <a:lvl3pPr marL="608806" indent="0">
              <a:buNone/>
              <a:defRPr sz="666"/>
            </a:lvl3pPr>
            <a:lvl4pPr marL="913211" indent="0">
              <a:buNone/>
              <a:defRPr sz="599"/>
            </a:lvl4pPr>
            <a:lvl5pPr marL="1217615" indent="0">
              <a:buNone/>
              <a:defRPr sz="599"/>
            </a:lvl5pPr>
            <a:lvl6pPr marL="1522018" indent="0">
              <a:buNone/>
              <a:defRPr sz="599"/>
            </a:lvl6pPr>
            <a:lvl7pPr marL="1826422" indent="0">
              <a:buNone/>
              <a:defRPr sz="599"/>
            </a:lvl7pPr>
            <a:lvl8pPr marL="2130825" indent="0">
              <a:buNone/>
              <a:defRPr sz="599"/>
            </a:lvl8pPr>
            <a:lvl9pPr marL="2435230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400" y="3780475"/>
            <a:ext cx="5939790" cy="446306"/>
          </a:xfrm>
          <a:prstGeom prst="rect">
            <a:avLst/>
          </a:prstGeom>
        </p:spPr>
        <p:txBody>
          <a:bodyPr anchor="b"/>
          <a:lstStyle>
            <a:lvl1pPr algn="l">
              <a:defRPr sz="13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400" y="482561"/>
            <a:ext cx="593979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0"/>
            </a:lvl1pPr>
            <a:lvl2pPr marL="304404" indent="0">
              <a:buNone/>
              <a:defRPr sz="1863"/>
            </a:lvl2pPr>
            <a:lvl3pPr marL="608806" indent="0">
              <a:buNone/>
              <a:defRPr sz="1598"/>
            </a:lvl3pPr>
            <a:lvl4pPr marL="913211" indent="0">
              <a:buNone/>
              <a:defRPr sz="1332"/>
            </a:lvl4pPr>
            <a:lvl5pPr marL="1217615" indent="0">
              <a:buNone/>
              <a:defRPr sz="1332"/>
            </a:lvl5pPr>
            <a:lvl6pPr marL="1522018" indent="0">
              <a:buNone/>
              <a:defRPr sz="1332"/>
            </a:lvl6pPr>
            <a:lvl7pPr marL="1826422" indent="0">
              <a:buNone/>
              <a:defRPr sz="1332"/>
            </a:lvl7pPr>
            <a:lvl8pPr marL="2130825" indent="0">
              <a:buNone/>
              <a:defRPr sz="1332"/>
            </a:lvl8pPr>
            <a:lvl9pPr marL="2435230" indent="0">
              <a:buNone/>
              <a:defRPr sz="13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400" y="4226781"/>
            <a:ext cx="593979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32"/>
            </a:lvl1pPr>
            <a:lvl2pPr marL="304404" indent="0">
              <a:buNone/>
              <a:defRPr sz="799"/>
            </a:lvl2pPr>
            <a:lvl3pPr marL="608806" indent="0">
              <a:buNone/>
              <a:defRPr sz="666"/>
            </a:lvl3pPr>
            <a:lvl4pPr marL="913211" indent="0">
              <a:buNone/>
              <a:defRPr sz="599"/>
            </a:lvl4pPr>
            <a:lvl5pPr marL="1217615" indent="0">
              <a:buNone/>
              <a:defRPr sz="599"/>
            </a:lvl5pPr>
            <a:lvl6pPr marL="1522018" indent="0">
              <a:buNone/>
              <a:defRPr sz="599"/>
            </a:lvl6pPr>
            <a:lvl7pPr marL="1826422" indent="0">
              <a:buNone/>
              <a:defRPr sz="599"/>
            </a:lvl7pPr>
            <a:lvl8pPr marL="2130825" indent="0">
              <a:buNone/>
              <a:defRPr sz="599"/>
            </a:lvl8pPr>
            <a:lvl9pPr marL="2435230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08806" rtl="0" eaLnBrk="1" latinLnBrk="0" hangingPunct="1">
        <a:spcBef>
          <a:spcPct val="0"/>
        </a:spcBef>
        <a:buNone/>
        <a:defRPr sz="2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03" indent="-228303" algn="l" defTabSz="608806" rtl="0" eaLnBrk="1" latinLnBrk="0" hangingPunct="1">
        <a:spcBef>
          <a:spcPct val="20000"/>
        </a:spcBef>
        <a:buFont typeface="Arial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494656" indent="-190253" algn="l" defTabSz="608806" rtl="0" eaLnBrk="1" latinLnBrk="0" hangingPunct="1">
        <a:spcBef>
          <a:spcPct val="20000"/>
        </a:spcBef>
        <a:buFont typeface="Arial" pitchFamily="34" charset="0"/>
        <a:buChar char="–"/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761009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413" indent="-152202" algn="l" defTabSz="608806" rtl="0" eaLnBrk="1" latinLnBrk="0" hangingPunct="1">
        <a:spcBef>
          <a:spcPct val="20000"/>
        </a:spcBef>
        <a:buFont typeface="Arial" pitchFamily="34" charset="0"/>
        <a:buChar char="–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69817" indent="-152202" algn="l" defTabSz="608806" rtl="0" eaLnBrk="1" latinLnBrk="0" hangingPunct="1">
        <a:spcBef>
          <a:spcPct val="20000"/>
        </a:spcBef>
        <a:buFont typeface="Arial" pitchFamily="34" charset="0"/>
        <a:buChar char="»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74220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1978624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283029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587431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304404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2pPr>
      <a:lvl3pPr marL="608806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13211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17615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22018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826422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130825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435230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304914" y="1884770"/>
            <a:ext cx="15672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CourseStudent</a:t>
            </a:r>
            <a:endParaRPr lang="en-SG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3686688" y="2721848"/>
            <a:ext cx="108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28316" y="299472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2041382" y="4017542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313280" y="2748437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2041382" y="1016705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endParaRPr lang="en-SG" sz="1600" b="1" dirty="0"/>
          </a:p>
        </p:txBody>
      </p:sp>
      <p:sp>
        <p:nvSpPr>
          <p:cNvPr id="54" name="Rectangle 53"/>
          <p:cNvSpPr/>
          <p:nvPr/>
        </p:nvSpPr>
        <p:spPr>
          <a:xfrm>
            <a:off x="4819179" y="210482"/>
            <a:ext cx="28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FeedbackResponseComment</a:t>
            </a:r>
            <a:endParaRPr lang="en-SG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7798025" y="1891577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StudentProfile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554583" y="402048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sp>
        <p:nvSpPr>
          <p:cNvPr id="57" name="Diamond 56"/>
          <p:cNvSpPr/>
          <p:nvPr/>
        </p:nvSpPr>
        <p:spPr>
          <a:xfrm>
            <a:off x="4135675" y="2533491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8" name="Diamond 57"/>
          <p:cNvSpPr/>
          <p:nvPr/>
        </p:nvSpPr>
        <p:spPr>
          <a:xfrm>
            <a:off x="4380612" y="3108437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9" name="Diamond 58"/>
          <p:cNvSpPr/>
          <p:nvPr/>
        </p:nvSpPr>
        <p:spPr>
          <a:xfrm>
            <a:off x="3852663" y="3108437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60" name="Elbow Connector 59"/>
          <p:cNvCxnSpPr>
            <a:stCxn id="57" idx="0"/>
            <a:endCxn id="47" idx="1"/>
          </p:cNvCxnSpPr>
          <p:nvPr/>
        </p:nvCxnSpPr>
        <p:spPr>
          <a:xfrm rot="5400000" flipH="1" flipV="1">
            <a:off x="4521934" y="1750512"/>
            <a:ext cx="468721" cy="1097239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3964966" y="22515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4" name="Elbow Connector 63"/>
          <p:cNvCxnSpPr>
            <a:stCxn id="58" idx="2"/>
            <a:endCxn id="56" idx="1"/>
          </p:cNvCxnSpPr>
          <p:nvPr/>
        </p:nvCxnSpPr>
        <p:spPr>
          <a:xfrm rot="16200000" flipH="1">
            <a:off x="4529575" y="3175473"/>
            <a:ext cx="948045" cy="1101971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4585270" y="3185649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Elbow Connector 69"/>
          <p:cNvCxnSpPr>
            <a:stCxn id="72" idx="0"/>
            <a:endCxn id="47" idx="3"/>
          </p:cNvCxnSpPr>
          <p:nvPr/>
        </p:nvCxnSpPr>
        <p:spPr>
          <a:xfrm rot="16200000" flipV="1">
            <a:off x="6803015" y="2133870"/>
            <a:ext cx="748673" cy="610473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Elbow Connector 70"/>
          <p:cNvCxnSpPr>
            <a:stCxn id="73" idx="2"/>
            <a:endCxn id="56" idx="3"/>
          </p:cNvCxnSpPr>
          <p:nvPr/>
        </p:nvCxnSpPr>
        <p:spPr>
          <a:xfrm rot="5400000">
            <a:off x="6723679" y="3441574"/>
            <a:ext cx="669812" cy="84800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Diamond 71"/>
          <p:cNvSpPr/>
          <p:nvPr/>
        </p:nvSpPr>
        <p:spPr>
          <a:xfrm>
            <a:off x="7410587" y="2813443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73" name="Diamond 72"/>
          <p:cNvSpPr/>
          <p:nvPr/>
        </p:nvSpPr>
        <p:spPr>
          <a:xfrm>
            <a:off x="7410587" y="338667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/>
          <p:cNvSpPr txBox="1"/>
          <p:nvPr/>
        </p:nvSpPr>
        <p:spPr>
          <a:xfrm>
            <a:off x="7627316" y="27087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27316" y="34707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6" name="Elbow Connector 75"/>
          <p:cNvCxnSpPr>
            <a:stCxn id="77" idx="3"/>
            <a:endCxn id="55" idx="2"/>
          </p:cNvCxnSpPr>
          <p:nvPr/>
        </p:nvCxnSpPr>
        <p:spPr>
          <a:xfrm flipV="1">
            <a:off x="8183604" y="2251577"/>
            <a:ext cx="514421" cy="918183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7" name="Diamond 76"/>
          <p:cNvSpPr/>
          <p:nvPr/>
        </p:nvSpPr>
        <p:spPr>
          <a:xfrm>
            <a:off x="8039604" y="309776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78" name="Elbow Connector 77"/>
          <p:cNvCxnSpPr>
            <a:stCxn id="59" idx="2"/>
            <a:endCxn id="50" idx="0"/>
          </p:cNvCxnSpPr>
          <p:nvPr/>
        </p:nvCxnSpPr>
        <p:spPr>
          <a:xfrm rot="5400000">
            <a:off x="3140471" y="3233349"/>
            <a:ext cx="765105" cy="803281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3668379" y="321041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Diamond 79"/>
          <p:cNvSpPr/>
          <p:nvPr/>
        </p:nvSpPr>
        <p:spPr>
          <a:xfrm>
            <a:off x="1873503" y="4105082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1" name="Elbow Connector 80"/>
          <p:cNvCxnSpPr>
            <a:stCxn id="80" idx="1"/>
            <a:endCxn id="51" idx="2"/>
          </p:cNvCxnSpPr>
          <p:nvPr/>
        </p:nvCxnSpPr>
        <p:spPr>
          <a:xfrm rot="10800000">
            <a:off x="1393281" y="3108438"/>
            <a:ext cx="480223" cy="1068645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2" name="Diamond 81"/>
          <p:cNvSpPr/>
          <p:nvPr/>
        </p:nvSpPr>
        <p:spPr>
          <a:xfrm>
            <a:off x="2519825" y="2856437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3" name="Elbow Connector 82"/>
          <p:cNvCxnSpPr>
            <a:stCxn id="82" idx="3"/>
            <a:endCxn id="52" idx="2"/>
          </p:cNvCxnSpPr>
          <p:nvPr/>
        </p:nvCxnSpPr>
        <p:spPr>
          <a:xfrm flipV="1">
            <a:off x="2663825" y="1376705"/>
            <a:ext cx="457557" cy="1551732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4" name="Diamond 83"/>
          <p:cNvSpPr/>
          <p:nvPr/>
        </p:nvSpPr>
        <p:spPr>
          <a:xfrm>
            <a:off x="6046839" y="1708822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5" name="Elbow Connector 84"/>
          <p:cNvCxnSpPr>
            <a:stCxn id="84" idx="0"/>
            <a:endCxn id="52" idx="3"/>
          </p:cNvCxnSpPr>
          <p:nvPr/>
        </p:nvCxnSpPr>
        <p:spPr>
          <a:xfrm rot="16200000" flipV="1">
            <a:off x="4904053" y="494035"/>
            <a:ext cx="512117" cy="1917457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6259179" y="1453601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2916" y="394428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8" name="Elbow Connector 87"/>
          <p:cNvCxnSpPr>
            <a:stCxn id="52" idx="0"/>
            <a:endCxn id="54" idx="1"/>
          </p:cNvCxnSpPr>
          <p:nvPr/>
        </p:nvCxnSpPr>
        <p:spPr>
          <a:xfrm rot="5400000" flipH="1" flipV="1">
            <a:off x="3657169" y="-145304"/>
            <a:ext cx="626223" cy="1697797"/>
          </a:xfrm>
          <a:prstGeom prst="bentConnector2">
            <a:avLst/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4585269" y="10953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364150" y="4933910"/>
            <a:ext cx="1253401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1" name="TextBox 90"/>
          <p:cNvSpPr txBox="1"/>
          <p:nvPr/>
        </p:nvSpPr>
        <p:spPr>
          <a:xfrm>
            <a:off x="4782463" y="4833937"/>
            <a:ext cx="1561791" cy="1999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27645" y="3243264"/>
            <a:ext cx="429067" cy="2110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0..1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1985</TotalTime>
  <Words>26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83</cp:revision>
  <dcterms:created xsi:type="dcterms:W3CDTF">2006-08-16T00:00:00Z</dcterms:created>
  <dcterms:modified xsi:type="dcterms:W3CDTF">2020-08-14T12:25:02Z</dcterms:modified>
</cp:coreProperties>
</file>