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439400" cy="6480175"/>
  <p:notesSz cx="6858000" cy="9144000"/>
  <p:defaultTextStyle>
    <a:defPPr>
      <a:defRPr lang="en-US"/>
    </a:defPPr>
    <a:lvl1pPr marL="0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654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310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4964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618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272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9928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1582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236" algn="l" defTabSz="8433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 userDrawn="1">
          <p15:clr>
            <a:srgbClr val="A4A3A4"/>
          </p15:clr>
        </p15:guide>
        <p15:guide id="2" pos="3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70" d="100"/>
          <a:sy n="70" d="100"/>
        </p:scale>
        <p:origin x="1050" y="60"/>
      </p:cViewPr>
      <p:guideLst>
        <p:guide orient="horz" pos="204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17/09/2020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17/9/2020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685800"/>
            <a:ext cx="5521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1pPr>
    <a:lvl2pPr marL="421654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2pPr>
    <a:lvl3pPr marL="843310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3pPr>
    <a:lvl4pPr marL="1264964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4pPr>
    <a:lvl5pPr marL="1686618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5pPr>
    <a:lvl6pPr marL="2108272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6pPr>
    <a:lvl7pPr marL="2529928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7pPr>
    <a:lvl8pPr marL="2951582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8pPr>
    <a:lvl9pPr marL="3373236" algn="l" defTabSz="843310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685800"/>
            <a:ext cx="5521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65" y="2013065"/>
            <a:ext cx="8873491" cy="1389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30" y="3672102"/>
            <a:ext cx="7307579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89" y="259512"/>
            <a:ext cx="9395461" cy="1080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89" y="1512046"/>
            <a:ext cx="9395461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581" y="259515"/>
            <a:ext cx="2348865" cy="55291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84" y="259515"/>
            <a:ext cx="6872605" cy="552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89" y="259512"/>
            <a:ext cx="9395461" cy="1080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89" y="1512046"/>
            <a:ext cx="9395461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51" y="4164118"/>
            <a:ext cx="8873491" cy="1287035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51" y="2746581"/>
            <a:ext cx="8873491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4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434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2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7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4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89" y="259512"/>
            <a:ext cx="9395461" cy="1080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982" y="1512046"/>
            <a:ext cx="4610735" cy="427661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1"/>
            </a:lvl2pPr>
            <a:lvl3pPr>
              <a:defRPr sz="180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704" y="1512046"/>
            <a:ext cx="4610735" cy="427661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1"/>
            </a:lvl2pPr>
            <a:lvl3pPr>
              <a:defRPr sz="180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89" y="259512"/>
            <a:ext cx="9395461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80" y="1450547"/>
            <a:ext cx="4612548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1" b="1"/>
            </a:lvl1pPr>
            <a:lvl2pPr marL="421745" indent="0">
              <a:buNone/>
              <a:defRPr sz="1800" b="1"/>
            </a:lvl2pPr>
            <a:lvl3pPr marL="843491" indent="0">
              <a:buNone/>
              <a:defRPr sz="1701" b="1"/>
            </a:lvl3pPr>
            <a:lvl4pPr marL="1265236" indent="0">
              <a:buNone/>
              <a:defRPr sz="1500" b="1"/>
            </a:lvl4pPr>
            <a:lvl5pPr marL="1686981" indent="0">
              <a:buNone/>
              <a:defRPr sz="1500" b="1"/>
            </a:lvl5pPr>
            <a:lvl6pPr marL="2108723" indent="0">
              <a:buNone/>
              <a:defRPr sz="1500" b="1"/>
            </a:lvl6pPr>
            <a:lvl7pPr marL="2530469" indent="0">
              <a:buNone/>
              <a:defRPr sz="1500" b="1"/>
            </a:lvl7pPr>
            <a:lvl8pPr marL="2952213" indent="0">
              <a:buNone/>
              <a:defRPr sz="1500" b="1"/>
            </a:lvl8pPr>
            <a:lvl9pPr marL="33739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80" y="2055065"/>
            <a:ext cx="4612548" cy="3733601"/>
          </a:xfrm>
          <a:prstGeom prst="rect">
            <a:avLst/>
          </a:prstGeom>
        </p:spPr>
        <p:txBody>
          <a:bodyPr/>
          <a:lstStyle>
            <a:lvl1pPr>
              <a:defRPr sz="2201"/>
            </a:lvl1pPr>
            <a:lvl2pPr>
              <a:defRPr sz="1800"/>
            </a:lvl2pPr>
            <a:lvl3pPr>
              <a:defRPr sz="17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4" y="1450547"/>
            <a:ext cx="4614360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1" b="1"/>
            </a:lvl1pPr>
            <a:lvl2pPr marL="421745" indent="0">
              <a:buNone/>
              <a:defRPr sz="1800" b="1"/>
            </a:lvl2pPr>
            <a:lvl3pPr marL="843491" indent="0">
              <a:buNone/>
              <a:defRPr sz="1701" b="1"/>
            </a:lvl3pPr>
            <a:lvl4pPr marL="1265236" indent="0">
              <a:buNone/>
              <a:defRPr sz="1500" b="1"/>
            </a:lvl4pPr>
            <a:lvl5pPr marL="1686981" indent="0">
              <a:buNone/>
              <a:defRPr sz="1500" b="1"/>
            </a:lvl5pPr>
            <a:lvl6pPr marL="2108723" indent="0">
              <a:buNone/>
              <a:defRPr sz="1500" b="1"/>
            </a:lvl6pPr>
            <a:lvl7pPr marL="2530469" indent="0">
              <a:buNone/>
              <a:defRPr sz="1500" b="1"/>
            </a:lvl7pPr>
            <a:lvl8pPr marL="2952213" indent="0">
              <a:buNone/>
              <a:defRPr sz="1500" b="1"/>
            </a:lvl8pPr>
            <a:lvl9pPr marL="33739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4" y="2055065"/>
            <a:ext cx="4614360" cy="3733601"/>
          </a:xfrm>
          <a:prstGeom prst="rect">
            <a:avLst/>
          </a:prstGeom>
        </p:spPr>
        <p:txBody>
          <a:bodyPr/>
          <a:lstStyle>
            <a:lvl1pPr>
              <a:defRPr sz="2201"/>
            </a:lvl1pPr>
            <a:lvl2pPr>
              <a:defRPr sz="1800"/>
            </a:lvl2pPr>
            <a:lvl3pPr>
              <a:defRPr sz="17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89" y="259512"/>
            <a:ext cx="9395461" cy="1080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6" y="258011"/>
            <a:ext cx="3434492" cy="1098031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25" y="258009"/>
            <a:ext cx="5835915" cy="553064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6" y="1356037"/>
            <a:ext cx="3434492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45" indent="0">
              <a:buNone/>
              <a:defRPr sz="1100"/>
            </a:lvl2pPr>
            <a:lvl3pPr marL="843491" indent="0">
              <a:buNone/>
              <a:defRPr sz="899"/>
            </a:lvl3pPr>
            <a:lvl4pPr marL="1265236" indent="0">
              <a:buNone/>
              <a:defRPr sz="800"/>
            </a:lvl4pPr>
            <a:lvl5pPr marL="1686981" indent="0">
              <a:buNone/>
              <a:defRPr sz="800"/>
            </a:lvl5pPr>
            <a:lvl6pPr marL="2108723" indent="0">
              <a:buNone/>
              <a:defRPr sz="800"/>
            </a:lvl6pPr>
            <a:lvl7pPr marL="2530469" indent="0">
              <a:buNone/>
              <a:defRPr sz="800"/>
            </a:lvl7pPr>
            <a:lvl8pPr marL="2952213" indent="0">
              <a:buNone/>
              <a:defRPr sz="800"/>
            </a:lvl8pPr>
            <a:lvl9pPr marL="33739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206" y="4536125"/>
            <a:ext cx="6263640" cy="53551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206" y="579025"/>
            <a:ext cx="6263640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45" indent="0">
              <a:buNone/>
              <a:defRPr sz="2600"/>
            </a:lvl2pPr>
            <a:lvl3pPr marL="843491" indent="0">
              <a:buNone/>
              <a:defRPr sz="2201"/>
            </a:lvl3pPr>
            <a:lvl4pPr marL="1265236" indent="0">
              <a:buNone/>
              <a:defRPr sz="1800"/>
            </a:lvl4pPr>
            <a:lvl5pPr marL="1686981" indent="0">
              <a:buNone/>
              <a:defRPr sz="1800"/>
            </a:lvl5pPr>
            <a:lvl6pPr marL="2108723" indent="0">
              <a:buNone/>
              <a:defRPr sz="1800"/>
            </a:lvl6pPr>
            <a:lvl7pPr marL="2530469" indent="0">
              <a:buNone/>
              <a:defRPr sz="1800"/>
            </a:lvl7pPr>
            <a:lvl8pPr marL="2952213" indent="0">
              <a:buNone/>
              <a:defRPr sz="1800"/>
            </a:lvl8pPr>
            <a:lvl9pPr marL="337396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206" y="5071642"/>
            <a:ext cx="6263640" cy="7605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45" indent="0">
              <a:buNone/>
              <a:defRPr sz="1100"/>
            </a:lvl2pPr>
            <a:lvl3pPr marL="843491" indent="0">
              <a:buNone/>
              <a:defRPr sz="899"/>
            </a:lvl3pPr>
            <a:lvl4pPr marL="1265236" indent="0">
              <a:buNone/>
              <a:defRPr sz="800"/>
            </a:lvl4pPr>
            <a:lvl5pPr marL="1686981" indent="0">
              <a:buNone/>
              <a:defRPr sz="800"/>
            </a:lvl5pPr>
            <a:lvl6pPr marL="2108723" indent="0">
              <a:buNone/>
              <a:defRPr sz="800"/>
            </a:lvl6pPr>
            <a:lvl7pPr marL="2530469" indent="0">
              <a:buNone/>
              <a:defRPr sz="800"/>
            </a:lvl7pPr>
            <a:lvl8pPr marL="2952213" indent="0">
              <a:buNone/>
              <a:defRPr sz="800"/>
            </a:lvl8pPr>
            <a:lvl9pPr marL="33739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6006167"/>
            <a:ext cx="33058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6006167"/>
            <a:ext cx="2435860" cy="34500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333503" y="268287"/>
            <a:ext cx="8305269" cy="607579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1" b="1" dirty="0" smtClean="0"/>
              <a:t>UI</a:t>
            </a:r>
            <a:endParaRPr lang="en-SG" sz="1601" b="1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504444" y="3993739"/>
            <a:ext cx="7941631" cy="2251015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45511"/>
              <a:ext cx="7387711" cy="2410531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4704" y="1678727"/>
              <a:ext cx="1227704" cy="25211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868746" y="262162"/>
            <a:ext cx="931162" cy="6118005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1" b="1" dirty="0" smtClean="0"/>
              <a:t>Logic</a:t>
            </a:r>
            <a:endParaRPr lang="en-SG" sz="1601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0336958" y="115888"/>
            <a:ext cx="620774" cy="64447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1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4438" y="725487"/>
            <a:ext cx="7955196" cy="3101078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</a:t>
              </a:r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webapi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91" rtl="0" eaLnBrk="1" latinLnBrk="0" hangingPunct="1">
        <a:spcBef>
          <a:spcPct val="0"/>
        </a:spcBef>
        <a:buNone/>
        <a:defRPr sz="4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310" indent="-316310" algn="l" defTabSz="843491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36" indent="-263591" algn="l" defTabSz="84349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62" indent="-210874" algn="l" defTabSz="843491" rtl="0" eaLnBrk="1" latinLnBrk="0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3pPr>
      <a:lvl4pPr marL="1476106" indent="-210874" algn="l" defTabSz="84349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853" indent="-210874" algn="l" defTabSz="84349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97" indent="-210874" algn="l" defTabSz="8434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41" indent="-210874" algn="l" defTabSz="8434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3087" indent="-210874" algn="l" defTabSz="8434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832" indent="-210874" algn="l" defTabSz="8434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21745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43491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65236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686981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08723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30469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2952213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373960" algn="l" defTabSz="843491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6907207" y="1485613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/>
              <a:t>Action</a:t>
            </a:r>
            <a:endParaRPr lang="en-SG" sz="1601" b="1" dirty="0"/>
          </a:p>
        </p:txBody>
      </p:sp>
      <p:sp>
        <p:nvSpPr>
          <p:cNvPr id="87" name="Rectangle 86"/>
          <p:cNvSpPr/>
          <p:nvPr/>
        </p:nvSpPr>
        <p:spPr>
          <a:xfrm>
            <a:off x="4308616" y="1490460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ActionFactory</a:t>
            </a:r>
            <a:endParaRPr lang="en-SG" sz="1601" b="1" dirty="0"/>
          </a:p>
        </p:txBody>
      </p:sp>
      <p:sp>
        <p:nvSpPr>
          <p:cNvPr id="99" name="Rectangle 98"/>
          <p:cNvSpPr/>
          <p:nvPr/>
        </p:nvSpPr>
        <p:spPr>
          <a:xfrm>
            <a:off x="1710023" y="149046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WebApiServlet</a:t>
            </a:r>
            <a:endParaRPr lang="en-SG" sz="1601" b="1" dirty="0"/>
          </a:p>
        </p:txBody>
      </p:sp>
      <p:cxnSp>
        <p:nvCxnSpPr>
          <p:cNvPr id="100" name="Elbow Connector 99"/>
          <p:cNvCxnSpPr>
            <a:stCxn id="87" idx="3"/>
            <a:endCxn id="86" idx="1"/>
          </p:cNvCxnSpPr>
          <p:nvPr/>
        </p:nvCxnSpPr>
        <p:spPr>
          <a:xfrm flipV="1">
            <a:off x="6468619" y="1665613"/>
            <a:ext cx="438591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295902" y="2082622"/>
            <a:ext cx="2163078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ActionResult</a:t>
            </a:r>
            <a:endParaRPr lang="en-SG" sz="1601" b="1" dirty="0"/>
          </a:p>
        </p:txBody>
      </p:sp>
      <p:sp>
        <p:nvSpPr>
          <p:cNvPr id="102" name="Isosceles Triangle 101"/>
          <p:cNvSpPr/>
          <p:nvPr/>
        </p:nvSpPr>
        <p:spPr>
          <a:xfrm>
            <a:off x="6273527" y="2452316"/>
            <a:ext cx="216000" cy="216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1" b="1"/>
          </a:p>
        </p:txBody>
      </p:sp>
      <p:sp>
        <p:nvSpPr>
          <p:cNvPr id="105" name="Rectangle 104"/>
          <p:cNvSpPr/>
          <p:nvPr/>
        </p:nvSpPr>
        <p:spPr>
          <a:xfrm>
            <a:off x="6907207" y="2776167"/>
            <a:ext cx="19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JsonResult</a:t>
            </a:r>
            <a:endParaRPr lang="en-SG" sz="1601" b="1" dirty="0"/>
          </a:p>
        </p:txBody>
      </p:sp>
      <p:cxnSp>
        <p:nvCxnSpPr>
          <p:cNvPr id="107" name="Elbow Connector 106"/>
          <p:cNvCxnSpPr>
            <a:stCxn id="102" idx="3"/>
            <a:endCxn id="105" idx="1"/>
          </p:cNvCxnSpPr>
          <p:nvPr/>
        </p:nvCxnSpPr>
        <p:spPr>
          <a:xfrm rot="16200000" flipH="1">
            <a:off x="6500443" y="2549406"/>
            <a:ext cx="287853" cy="525681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" name="TextBox 129"/>
          <p:cNvSpPr txBox="1"/>
          <p:nvPr/>
        </p:nvSpPr>
        <p:spPr>
          <a:xfrm>
            <a:off x="2765925" y="1920118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1401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sz="14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Flowchart: Extract 130"/>
          <p:cNvSpPr/>
          <p:nvPr/>
        </p:nvSpPr>
        <p:spPr>
          <a:xfrm rot="5400000" flipH="1">
            <a:off x="3750731" y="2036447"/>
            <a:ext cx="155075" cy="122331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40"/>
          </a:p>
        </p:txBody>
      </p:sp>
      <p:cxnSp>
        <p:nvCxnSpPr>
          <p:cNvPr id="132" name="Straight Arrow Connector 131"/>
          <p:cNvCxnSpPr>
            <a:stCxn id="99" idx="3"/>
            <a:endCxn id="87" idx="1"/>
          </p:cNvCxnSpPr>
          <p:nvPr/>
        </p:nvCxnSpPr>
        <p:spPr>
          <a:xfrm>
            <a:off x="3870026" y="1670459"/>
            <a:ext cx="43859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32121" y="118951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1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sz="14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19217" y="1182690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1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sz="140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99" idx="2"/>
            <a:endCxn id="101" idx="1"/>
          </p:cNvCxnSpPr>
          <p:nvPr/>
        </p:nvCxnSpPr>
        <p:spPr>
          <a:xfrm rot="16200000" flipH="1">
            <a:off x="3836887" y="803605"/>
            <a:ext cx="412161" cy="250587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86" idx="3"/>
          </p:cNvCxnSpPr>
          <p:nvPr/>
        </p:nvCxnSpPr>
        <p:spPr>
          <a:xfrm>
            <a:off x="9067209" y="1665613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86" idx="2"/>
            <a:endCxn id="101" idx="3"/>
          </p:cNvCxnSpPr>
          <p:nvPr/>
        </p:nvCxnSpPr>
        <p:spPr>
          <a:xfrm rot="5400000">
            <a:off x="7514592" y="1790007"/>
            <a:ext cx="417007" cy="5282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000415" y="1969705"/>
            <a:ext cx="1193303" cy="26907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1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sz="14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312975" y="3320654"/>
            <a:ext cx="1517851" cy="3586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/>
              <a:t>*Result</a:t>
            </a:r>
            <a:endParaRPr lang="en-SG" sz="1601" b="1" dirty="0"/>
          </a:p>
        </p:txBody>
      </p:sp>
      <p:sp>
        <p:nvSpPr>
          <p:cNvPr id="150" name="Rectangle 149"/>
          <p:cNvSpPr/>
          <p:nvPr/>
        </p:nvSpPr>
        <p:spPr>
          <a:xfrm>
            <a:off x="4305304" y="2777561"/>
            <a:ext cx="1517851" cy="3586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ImageResult</a:t>
            </a:r>
            <a:endParaRPr lang="en-SG" sz="1601" b="1" dirty="0"/>
          </a:p>
        </p:txBody>
      </p:sp>
      <p:cxnSp>
        <p:nvCxnSpPr>
          <p:cNvPr id="151" name="Elbow Connector 150"/>
          <p:cNvCxnSpPr>
            <a:stCxn id="102" idx="3"/>
            <a:endCxn id="150" idx="3"/>
          </p:cNvCxnSpPr>
          <p:nvPr/>
        </p:nvCxnSpPr>
        <p:spPr>
          <a:xfrm rot="5400000">
            <a:off x="5958071" y="2533407"/>
            <a:ext cx="288546" cy="55837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2" name="Elbow Connector 151"/>
          <p:cNvCxnSpPr>
            <a:stCxn id="102" idx="3"/>
            <a:endCxn id="148" idx="3"/>
          </p:cNvCxnSpPr>
          <p:nvPr/>
        </p:nvCxnSpPr>
        <p:spPr>
          <a:xfrm rot="5400000">
            <a:off x="5690358" y="2808786"/>
            <a:ext cx="831640" cy="55070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3" name="Rectangle 152"/>
          <p:cNvSpPr/>
          <p:nvPr/>
        </p:nvSpPr>
        <p:spPr>
          <a:xfrm>
            <a:off x="342900" y="4252118"/>
            <a:ext cx="875709" cy="2035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40"/>
          </a:p>
        </p:txBody>
      </p:sp>
      <p:sp>
        <p:nvSpPr>
          <p:cNvPr id="154" name="TextBox 153"/>
          <p:cNvSpPr txBox="1"/>
          <p:nvPr/>
        </p:nvSpPr>
        <p:spPr>
          <a:xfrm>
            <a:off x="266704" y="4286253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1" dirty="0">
                <a:solidFill>
                  <a:schemeClr val="tx1"/>
                </a:solidFill>
              </a:rPr>
              <a:t>Browser</a:t>
            </a:r>
            <a:endParaRPr lang="en-SG" sz="1401" dirty="0">
              <a:solidFill>
                <a:schemeClr val="tx1"/>
              </a:solidFill>
            </a:endParaRPr>
          </a:p>
        </p:txBody>
      </p:sp>
      <p:sp>
        <p:nvSpPr>
          <p:cNvPr id="155" name="Folded Corner 154"/>
          <p:cNvSpPr/>
          <p:nvPr/>
        </p:nvSpPr>
        <p:spPr>
          <a:xfrm>
            <a:off x="455018" y="4650502"/>
            <a:ext cx="649884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>
                <a:solidFill>
                  <a:schemeClr val="tx1"/>
                </a:solidFill>
              </a:rPr>
              <a:t>Web page</a:t>
            </a:r>
            <a:endParaRPr lang="en-SG" sz="1601" b="1" dirty="0">
              <a:solidFill>
                <a:schemeClr val="tx1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467102" y="4764089"/>
            <a:ext cx="1291478" cy="575163"/>
            <a:chOff x="3179250" y="6547958"/>
            <a:chExt cx="1663102" cy="575162"/>
          </a:xfrm>
        </p:grpSpPr>
        <p:sp>
          <p:nvSpPr>
            <p:cNvPr id="157" name="Folded Corner 156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58" name="Folded Corner 157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59" name="Folded Corner 15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*.</a:t>
              </a:r>
              <a:r>
                <a:rPr lang="en-US" sz="1601" b="1" dirty="0" err="1"/>
                <a:t>css</a:t>
              </a:r>
              <a:endParaRPr lang="en-SG" sz="1601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933701" y="5449889"/>
            <a:ext cx="1291478" cy="575163"/>
            <a:chOff x="3179250" y="6547958"/>
            <a:chExt cx="1663102" cy="575162"/>
          </a:xfrm>
        </p:grpSpPr>
        <p:sp>
          <p:nvSpPr>
            <p:cNvPr id="161" name="Folded Corner 160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65" name="Folded Corner 164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66" name="Folded Corner 165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*.</a:t>
              </a:r>
              <a:r>
                <a:rPr lang="en-US" sz="1601" b="1" dirty="0" err="1"/>
                <a:t>js</a:t>
              </a:r>
              <a:endParaRPr lang="en-SG" sz="1601" b="1" dirty="0"/>
            </a:p>
          </p:txBody>
        </p:sp>
      </p:grpSp>
      <p:cxnSp>
        <p:nvCxnSpPr>
          <p:cNvPr id="170" name="Elbow Connector 169"/>
          <p:cNvCxnSpPr>
            <a:stCxn id="209" idx="2"/>
            <a:endCxn id="158" idx="1"/>
          </p:cNvCxnSpPr>
          <p:nvPr/>
        </p:nvCxnSpPr>
        <p:spPr>
          <a:xfrm rot="16200000" flipH="1">
            <a:off x="2962955" y="4476158"/>
            <a:ext cx="126503" cy="10341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209" idx="2"/>
            <a:endCxn id="165" idx="1"/>
          </p:cNvCxnSpPr>
          <p:nvPr/>
        </p:nvCxnSpPr>
        <p:spPr>
          <a:xfrm rot="16200000" flipH="1">
            <a:off x="2353355" y="5085758"/>
            <a:ext cx="812302" cy="5007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50807" y="2097088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/>
              <a:t>Http</a:t>
            </a:r>
            <a:br>
              <a:rPr lang="en-US" sz="1601" b="1" dirty="0"/>
            </a:br>
            <a:r>
              <a:rPr lang="en-US" sz="1601" b="1" dirty="0"/>
              <a:t>Servlet</a:t>
            </a:r>
            <a:br>
              <a:rPr lang="en-US" sz="1601" b="1" dirty="0"/>
            </a:br>
            <a:r>
              <a:rPr lang="en-US" sz="1601" b="1" dirty="0"/>
              <a:t>Request</a:t>
            </a:r>
            <a:endParaRPr lang="en-SG" sz="1601" b="1" dirty="0"/>
          </a:p>
        </p:txBody>
      </p:sp>
      <p:cxnSp>
        <p:nvCxnSpPr>
          <p:cNvPr id="175" name="Elbow Connector 174"/>
          <p:cNvCxnSpPr>
            <a:stCxn id="174" idx="3"/>
            <a:endCxn id="99" idx="1"/>
          </p:cNvCxnSpPr>
          <p:nvPr/>
        </p:nvCxnSpPr>
        <p:spPr>
          <a:xfrm flipV="1">
            <a:off x="1217032" y="1670460"/>
            <a:ext cx="492992" cy="857982"/>
          </a:xfrm>
          <a:prstGeom prst="bentConnector3">
            <a:avLst>
              <a:gd name="adj1" fmla="val 40406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4" idx="3"/>
            <a:endCxn id="208" idx="1"/>
          </p:cNvCxnSpPr>
          <p:nvPr/>
        </p:nvCxnSpPr>
        <p:spPr>
          <a:xfrm>
            <a:off x="1217032" y="2528443"/>
            <a:ext cx="646562" cy="178160"/>
          </a:xfrm>
          <a:prstGeom prst="bentConnector3">
            <a:avLst>
              <a:gd name="adj1" fmla="val 30493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53" idx="0"/>
            <a:endCxn id="174" idx="2"/>
          </p:cNvCxnSpPr>
          <p:nvPr/>
        </p:nvCxnSpPr>
        <p:spPr>
          <a:xfrm rot="5400000" flipH="1" flipV="1">
            <a:off x="136179" y="3604378"/>
            <a:ext cx="1292321" cy="31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 rot="16200000">
            <a:off x="315927" y="3444082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1401" dirty="0">
                <a:solidFill>
                  <a:schemeClr val="tx1"/>
                </a:solidFill>
              </a:rPr>
              <a:t>sends</a:t>
            </a:r>
            <a:endParaRPr lang="en-SG" sz="1401" dirty="0">
              <a:solidFill>
                <a:schemeClr val="tx1"/>
              </a:solidFill>
            </a:endParaRPr>
          </a:p>
        </p:txBody>
      </p:sp>
      <p:sp>
        <p:nvSpPr>
          <p:cNvPr id="186" name="Flowchart: Extract 185"/>
          <p:cNvSpPr/>
          <p:nvPr/>
        </p:nvSpPr>
        <p:spPr>
          <a:xfrm rot="10800000" flipV="1">
            <a:off x="589590" y="3199931"/>
            <a:ext cx="155075" cy="122331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40"/>
          </a:p>
        </p:txBody>
      </p:sp>
      <p:grpSp>
        <p:nvGrpSpPr>
          <p:cNvPr id="187" name="Group 186"/>
          <p:cNvGrpSpPr/>
          <p:nvPr/>
        </p:nvGrpSpPr>
        <p:grpSpPr>
          <a:xfrm>
            <a:off x="2160305" y="3136167"/>
            <a:ext cx="1566583" cy="528376"/>
            <a:chOff x="1535112" y="3948357"/>
            <a:chExt cx="1566582" cy="528376"/>
          </a:xfrm>
          <a:solidFill>
            <a:schemeClr val="accent6"/>
          </a:solidFill>
        </p:grpSpPr>
        <p:sp>
          <p:nvSpPr>
            <p:cNvPr id="193" name="Rectangle 192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02791" y="4099295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*Filter</a:t>
              </a:r>
              <a:endParaRPr lang="en-SG" sz="1601" b="1" dirty="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193985" y="355764"/>
            <a:ext cx="910916" cy="543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1" b="1" dirty="0">
                <a:solidFill>
                  <a:schemeClr val="tx1"/>
                </a:solidFill>
              </a:rPr>
              <a:t>GAE Server</a:t>
            </a:r>
            <a:endParaRPr lang="en-SG" sz="1401" b="1" dirty="0">
              <a:solidFill>
                <a:schemeClr val="tx1"/>
              </a:solidFill>
            </a:endParaRPr>
          </a:p>
        </p:txBody>
      </p:sp>
      <p:cxnSp>
        <p:nvCxnSpPr>
          <p:cNvPr id="205" name="Elbow Connector 204"/>
          <p:cNvCxnSpPr>
            <a:stCxn id="196" idx="2"/>
            <a:endCxn id="174" idx="0"/>
          </p:cNvCxnSpPr>
          <p:nvPr/>
        </p:nvCxnSpPr>
        <p:spPr>
          <a:xfrm rot="16200000" flipH="1">
            <a:off x="117798" y="1430965"/>
            <a:ext cx="1197768" cy="13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5400000" flipV="1">
            <a:off x="165897" y="1068084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1401" dirty="0">
                <a:solidFill>
                  <a:schemeClr val="tx1"/>
                </a:solidFill>
              </a:rPr>
              <a:t>sends</a:t>
            </a:r>
            <a:endParaRPr lang="en-SG" sz="1401" dirty="0">
              <a:solidFill>
                <a:schemeClr val="tx1"/>
              </a:solidFill>
            </a:endParaRPr>
          </a:p>
        </p:txBody>
      </p:sp>
      <p:sp>
        <p:nvSpPr>
          <p:cNvPr id="207" name="Flowchart: Extract 206"/>
          <p:cNvSpPr/>
          <p:nvPr/>
        </p:nvSpPr>
        <p:spPr>
          <a:xfrm rot="10800000">
            <a:off x="439559" y="1462788"/>
            <a:ext cx="155075" cy="122331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40"/>
          </a:p>
        </p:txBody>
      </p:sp>
      <p:sp>
        <p:nvSpPr>
          <p:cNvPr id="208" name="Rectangle 207"/>
          <p:cNvSpPr/>
          <p:nvPr/>
        </p:nvSpPr>
        <p:spPr>
          <a:xfrm>
            <a:off x="1863593" y="2526603"/>
            <a:ext cx="2160000" cy="3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 err="1"/>
              <a:t>WebPageServlet</a:t>
            </a:r>
            <a:endParaRPr lang="en-SG" sz="1601" b="1" dirty="0"/>
          </a:p>
        </p:txBody>
      </p:sp>
      <p:sp>
        <p:nvSpPr>
          <p:cNvPr id="209" name="Folded Corner 208"/>
          <p:cNvSpPr/>
          <p:nvPr/>
        </p:nvSpPr>
        <p:spPr>
          <a:xfrm>
            <a:off x="1797527" y="4523011"/>
            <a:ext cx="1423164" cy="406994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b="1" dirty="0"/>
              <a:t>index.html</a:t>
            </a:r>
            <a:endParaRPr lang="en-SG" sz="1601" b="1" dirty="0"/>
          </a:p>
        </p:txBody>
      </p:sp>
      <p:cxnSp>
        <p:nvCxnSpPr>
          <p:cNvPr id="210" name="Elbow Connector 209"/>
          <p:cNvCxnSpPr>
            <a:stCxn id="153" idx="3"/>
            <a:endCxn id="209" idx="1"/>
          </p:cNvCxnSpPr>
          <p:nvPr/>
        </p:nvCxnSpPr>
        <p:spPr>
          <a:xfrm flipV="1">
            <a:off x="1218611" y="4726507"/>
            <a:ext cx="578919" cy="543594"/>
          </a:xfrm>
          <a:prstGeom prst="bentConnector3">
            <a:avLst>
              <a:gd name="adj1" fmla="val 36384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814936" y="4667559"/>
            <a:ext cx="1291478" cy="575163"/>
            <a:chOff x="3179250" y="6547958"/>
            <a:chExt cx="1663102" cy="575162"/>
          </a:xfrm>
        </p:grpSpPr>
        <p:sp>
          <p:nvSpPr>
            <p:cNvPr id="212" name="Folded Corner 21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13" name="Folded Corner 212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14" name="Folded Corner 213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*.</a:t>
              </a:r>
              <a:r>
                <a:rPr lang="en-US" sz="1601" b="1" dirty="0" err="1"/>
                <a:t>scss</a:t>
              </a:r>
              <a:endParaRPr lang="en-SG" sz="1601" b="1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975363" y="5353359"/>
            <a:ext cx="1291478" cy="575163"/>
            <a:chOff x="3179250" y="6547958"/>
            <a:chExt cx="1663102" cy="575162"/>
          </a:xfrm>
        </p:grpSpPr>
        <p:sp>
          <p:nvSpPr>
            <p:cNvPr id="216" name="Folded Corner 215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17" name="Folded Corner 216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18" name="Folded Corner 217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*.</a:t>
              </a:r>
              <a:r>
                <a:rPr lang="en-US" sz="1601" b="1" dirty="0" err="1"/>
                <a:t>t</a:t>
              </a:r>
              <a:r>
                <a:rPr lang="en-US" sz="1601" b="1" dirty="0" err="1"/>
                <a:t>s</a:t>
              </a:r>
              <a:endParaRPr lang="en-SG" sz="1601" b="1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214224" y="4667559"/>
            <a:ext cx="1291478" cy="575163"/>
            <a:chOff x="3179250" y="6547958"/>
            <a:chExt cx="1663102" cy="575162"/>
          </a:xfrm>
        </p:grpSpPr>
        <p:sp>
          <p:nvSpPr>
            <p:cNvPr id="220" name="Folded Corner 219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21" name="Folded Corner 220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1" b="1" dirty="0"/>
            </a:p>
          </p:txBody>
        </p:sp>
        <p:sp>
          <p:nvSpPr>
            <p:cNvPr id="222" name="Folded Corner 221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/>
                <a:t>*.html</a:t>
              </a:r>
              <a:endParaRPr lang="en-SG" sz="1601" b="1" dirty="0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1605966" y="4405526"/>
            <a:ext cx="3336239" cy="17254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40"/>
          </a:p>
        </p:txBody>
      </p:sp>
      <p:sp>
        <p:nvSpPr>
          <p:cNvPr id="224" name="Rectangle 223"/>
          <p:cNvSpPr/>
          <p:nvPr/>
        </p:nvSpPr>
        <p:spPr>
          <a:xfrm>
            <a:off x="6095925" y="4549863"/>
            <a:ext cx="3162381" cy="15096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40"/>
          </a:p>
        </p:txBody>
      </p:sp>
      <p:sp>
        <p:nvSpPr>
          <p:cNvPr id="225" name="TextBox 224"/>
          <p:cNvSpPr txBox="1"/>
          <p:nvPr/>
        </p:nvSpPr>
        <p:spPr>
          <a:xfrm>
            <a:off x="4942204" y="5114351"/>
            <a:ext cx="1153719" cy="259338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z="1401" dirty="0">
                <a:solidFill>
                  <a:schemeClr val="tx1"/>
                </a:solidFill>
              </a:rPr>
              <a:t>built from</a:t>
            </a:r>
            <a:endParaRPr lang="en-SG" sz="14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71</cp:revision>
  <dcterms:created xsi:type="dcterms:W3CDTF">2006-08-16T00:00:00Z</dcterms:created>
  <dcterms:modified xsi:type="dcterms:W3CDTF">2020-09-16T18:09:52Z</dcterms:modified>
</cp:coreProperties>
</file>