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 autoAdjust="0"/>
    <p:restoredTop sz="94660"/>
  </p:normalViewPr>
  <p:slideViewPr>
    <p:cSldViewPr>
      <p:cViewPr varScale="1">
        <p:scale>
          <a:sx n="120" d="100"/>
          <a:sy n="120" d="100"/>
        </p:scale>
        <p:origin x="114" y="120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5626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8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65388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54"/>
          <p:cNvSpPr/>
          <p:nvPr/>
        </p:nvSpPr>
        <p:spPr>
          <a:xfrm>
            <a:off x="582874" y="1719308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256" name="Rectangle 255"/>
          <p:cNvSpPr/>
          <p:nvPr/>
        </p:nvSpPr>
        <p:spPr>
          <a:xfrm>
            <a:off x="582874" y="121920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sp>
        <p:nvSpPr>
          <p:cNvPr id="257" name="Rectangle 256"/>
          <p:cNvSpPr/>
          <p:nvPr/>
        </p:nvSpPr>
        <p:spPr>
          <a:xfrm>
            <a:off x="582874" y="2719524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AccountAttributes</a:t>
            </a:r>
            <a:endParaRPr lang="en-SG" sz="1600" b="1" dirty="0"/>
          </a:p>
        </p:txBody>
      </p:sp>
      <p:sp>
        <p:nvSpPr>
          <p:cNvPr id="258" name="Rectangle 257"/>
          <p:cNvSpPr/>
          <p:nvPr/>
        </p:nvSpPr>
        <p:spPr>
          <a:xfrm>
            <a:off x="582874" y="321963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*Attributes</a:t>
            </a:r>
            <a:endParaRPr lang="en-SG" sz="1600" b="1" dirty="0"/>
          </a:p>
        </p:txBody>
      </p:sp>
      <p:sp>
        <p:nvSpPr>
          <p:cNvPr id="259" name="Rectangle 258"/>
          <p:cNvSpPr/>
          <p:nvPr/>
        </p:nvSpPr>
        <p:spPr>
          <a:xfrm>
            <a:off x="582874" y="2219416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262" name="Rectangle 261"/>
          <p:cNvSpPr/>
          <p:nvPr/>
        </p:nvSpPr>
        <p:spPr>
          <a:xfrm>
            <a:off x="76200" y="457200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263" name="Flowchart: Decision 262"/>
          <p:cNvSpPr/>
          <p:nvPr/>
        </p:nvSpPr>
        <p:spPr>
          <a:xfrm rot="5400000">
            <a:off x="152400" y="8382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Elbow Connector 186"/>
          <p:cNvCxnSpPr>
            <a:stCxn id="263" idx="3"/>
            <a:endCxn id="256" idx="1"/>
          </p:cNvCxnSpPr>
          <p:nvPr/>
        </p:nvCxnSpPr>
        <p:spPr>
          <a:xfrm rot="16200000" flipH="1">
            <a:off x="200995" y="1018205"/>
            <a:ext cx="40948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5" name="Elbow Connector 187"/>
          <p:cNvCxnSpPr>
            <a:stCxn id="263" idx="3"/>
            <a:endCxn id="255" idx="1"/>
          </p:cNvCxnSpPr>
          <p:nvPr/>
        </p:nvCxnSpPr>
        <p:spPr>
          <a:xfrm rot="16200000" flipH="1">
            <a:off x="-49059" y="1268259"/>
            <a:ext cx="909593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6" name="Elbow Connector 190"/>
          <p:cNvCxnSpPr>
            <a:stCxn id="263" idx="3"/>
            <a:endCxn id="259" idx="1"/>
          </p:cNvCxnSpPr>
          <p:nvPr/>
        </p:nvCxnSpPr>
        <p:spPr>
          <a:xfrm rot="16200000" flipH="1">
            <a:off x="-299113" y="1518313"/>
            <a:ext cx="1409701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7" name="Elbow Connector 193"/>
          <p:cNvCxnSpPr>
            <a:stCxn id="263" idx="3"/>
            <a:endCxn id="257" idx="1"/>
          </p:cNvCxnSpPr>
          <p:nvPr/>
        </p:nvCxnSpPr>
        <p:spPr>
          <a:xfrm rot="16200000" flipH="1">
            <a:off x="-549167" y="1768367"/>
            <a:ext cx="1909809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8" name="Elbow Connector 196"/>
          <p:cNvCxnSpPr>
            <a:stCxn id="263" idx="3"/>
            <a:endCxn id="258" idx="1"/>
          </p:cNvCxnSpPr>
          <p:nvPr/>
        </p:nvCxnSpPr>
        <p:spPr>
          <a:xfrm rot="16200000" flipH="1">
            <a:off x="-799220" y="2018420"/>
            <a:ext cx="240991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9" name="TextBox 268"/>
          <p:cNvSpPr txBox="1"/>
          <p:nvPr/>
        </p:nvSpPr>
        <p:spPr>
          <a:xfrm>
            <a:off x="381005" y="113403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7555" y="16344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58590" y="21349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58590" y="26354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45140" y="3135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743200" y="457200"/>
            <a:ext cx="20574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</a:t>
            </a:r>
            <a:r>
              <a:rPr lang="en-US" sz="1600" b="1" dirty="0" err="1" smtClean="0"/>
              <a:t>SearchResultBundle</a:t>
            </a:r>
            <a:endParaRPr lang="en-SG" sz="1600" b="1" dirty="0"/>
          </a:p>
        </p:txBody>
      </p:sp>
      <p:sp>
        <p:nvSpPr>
          <p:cNvPr id="275" name="Flowchart: Decision 274"/>
          <p:cNvSpPr/>
          <p:nvPr/>
        </p:nvSpPr>
        <p:spPr>
          <a:xfrm rot="5400000">
            <a:off x="2819395" y="8382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Elbow Connector 186"/>
          <p:cNvCxnSpPr>
            <a:stCxn id="275" idx="3"/>
            <a:endCxn id="70" idx="1"/>
          </p:cNvCxnSpPr>
          <p:nvPr/>
        </p:nvCxnSpPr>
        <p:spPr>
          <a:xfrm rot="16200000" flipH="1">
            <a:off x="2896897" y="989298"/>
            <a:ext cx="278470" cy="2810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05" name="TextBox 304"/>
          <p:cNvSpPr txBox="1"/>
          <p:nvPr/>
        </p:nvSpPr>
        <p:spPr>
          <a:xfrm>
            <a:off x="762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743200" y="1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5535880" y="0"/>
            <a:ext cx="29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58553" y="2057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8" name="Elbow Connector 186"/>
          <p:cNvCxnSpPr>
            <a:stCxn id="275" idx="3"/>
            <a:endCxn id="69" idx="1"/>
          </p:cNvCxnSpPr>
          <p:nvPr/>
        </p:nvCxnSpPr>
        <p:spPr>
          <a:xfrm rot="16200000" flipH="1">
            <a:off x="2336410" y="1549784"/>
            <a:ext cx="1415671" cy="2973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96" name="Rectangle 95"/>
          <p:cNvSpPr/>
          <p:nvPr/>
        </p:nvSpPr>
        <p:spPr>
          <a:xfrm>
            <a:off x="6019800" y="2334497"/>
            <a:ext cx="2223166" cy="332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CourseRoster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5535880" y="460890"/>
            <a:ext cx="299852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SessionResultsBundle</a:t>
            </a:r>
            <a:endParaRPr lang="en-SG" sz="1600" b="1" dirty="0"/>
          </a:p>
        </p:txBody>
      </p:sp>
      <p:sp>
        <p:nvSpPr>
          <p:cNvPr id="98" name="Flowchart: Decision 97"/>
          <p:cNvSpPr/>
          <p:nvPr/>
        </p:nvSpPr>
        <p:spPr>
          <a:xfrm rot="5400000">
            <a:off x="5612075" y="84189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186"/>
          <p:cNvCxnSpPr>
            <a:stCxn id="98" idx="3"/>
            <a:endCxn id="102" idx="1"/>
          </p:cNvCxnSpPr>
          <p:nvPr/>
        </p:nvCxnSpPr>
        <p:spPr>
          <a:xfrm rot="16200000" flipH="1">
            <a:off x="5770152" y="912412"/>
            <a:ext cx="160945" cy="324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0" name="Elbow Connector 186"/>
          <p:cNvCxnSpPr>
            <a:stCxn id="98" idx="3"/>
            <a:endCxn id="96" idx="1"/>
          </p:cNvCxnSpPr>
          <p:nvPr/>
        </p:nvCxnSpPr>
        <p:spPr>
          <a:xfrm rot="16200000" flipH="1">
            <a:off x="5100808" y="1581756"/>
            <a:ext cx="1506459" cy="3315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1" name="TextBox 100"/>
          <p:cNvSpPr txBox="1"/>
          <p:nvPr/>
        </p:nvSpPr>
        <p:spPr>
          <a:xfrm>
            <a:off x="5701640" y="1307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012974" y="990600"/>
            <a:ext cx="2826226" cy="32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FeedbackSessionAttributes</a:t>
            </a:r>
            <a:endParaRPr lang="en-SG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14882" y="911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Flowchart: Decision 108"/>
          <p:cNvSpPr/>
          <p:nvPr/>
        </p:nvSpPr>
        <p:spPr>
          <a:xfrm rot="5400000">
            <a:off x="6076101" y="26670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160714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09214" y="2865730"/>
            <a:ext cx="2294860" cy="315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cxnSp>
        <p:nvCxnSpPr>
          <p:cNvPr id="122" name="Elbow Connector 186"/>
          <p:cNvCxnSpPr>
            <a:stCxn id="109" idx="3"/>
            <a:endCxn id="123" idx="1"/>
          </p:cNvCxnSpPr>
          <p:nvPr/>
        </p:nvCxnSpPr>
        <p:spPr>
          <a:xfrm rot="16200000" flipH="1">
            <a:off x="5979446" y="2992254"/>
            <a:ext cx="609927" cy="2642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>
            <a:off x="6416518" y="3277254"/>
            <a:ext cx="2294860" cy="304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cxnSp>
        <p:nvCxnSpPr>
          <p:cNvPr id="110" name="Elbow Connector 186"/>
          <p:cNvCxnSpPr>
            <a:stCxn id="109" idx="3"/>
            <a:endCxn id="119" idx="1"/>
          </p:cNvCxnSpPr>
          <p:nvPr/>
        </p:nvCxnSpPr>
        <p:spPr>
          <a:xfrm rot="16200000" flipH="1">
            <a:off x="6178692" y="2793008"/>
            <a:ext cx="204130" cy="2569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4" name="TextBox 143"/>
          <p:cNvSpPr txBox="1"/>
          <p:nvPr/>
        </p:nvSpPr>
        <p:spPr>
          <a:xfrm>
            <a:off x="6158946" y="315081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2" name="Elbow Connector 186"/>
          <p:cNvCxnSpPr>
            <a:stCxn id="275" idx="3"/>
            <a:endCxn id="68" idx="1"/>
          </p:cNvCxnSpPr>
          <p:nvPr/>
        </p:nvCxnSpPr>
        <p:spPr>
          <a:xfrm rot="16200000" flipH="1">
            <a:off x="2636513" y="1249681"/>
            <a:ext cx="809715" cy="2915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2958558" y="1524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15000" y="22068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12974" y="1423330"/>
            <a:ext cx="2826226" cy="32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FeedbackQuestionAttributes</a:t>
            </a:r>
            <a:endParaRPr lang="en-SG" sz="1600" b="1" dirty="0"/>
          </a:p>
        </p:txBody>
      </p:sp>
      <p:sp>
        <p:nvSpPr>
          <p:cNvPr id="91" name="Rectangle 90"/>
          <p:cNvSpPr/>
          <p:nvPr/>
        </p:nvSpPr>
        <p:spPr>
          <a:xfrm>
            <a:off x="6019800" y="1880530"/>
            <a:ext cx="2826226" cy="32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FeedbackResponseAttributes</a:t>
            </a:r>
            <a:endParaRPr lang="en-SG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715000" y="1764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Elbow Connector 186"/>
          <p:cNvCxnSpPr>
            <a:stCxn id="98" idx="3"/>
            <a:endCxn id="90" idx="1"/>
          </p:cNvCxnSpPr>
          <p:nvPr/>
        </p:nvCxnSpPr>
        <p:spPr>
          <a:xfrm rot="16200000" flipH="1">
            <a:off x="5553787" y="1128777"/>
            <a:ext cx="593675" cy="324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4" name="Elbow Connector 186"/>
          <p:cNvCxnSpPr>
            <a:stCxn id="98" idx="3"/>
            <a:endCxn id="91" idx="1"/>
          </p:cNvCxnSpPr>
          <p:nvPr/>
        </p:nvCxnSpPr>
        <p:spPr>
          <a:xfrm rot="16200000" flipH="1">
            <a:off x="5328600" y="1353964"/>
            <a:ext cx="1050875" cy="3315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8" name="Rectangle 67"/>
          <p:cNvSpPr/>
          <p:nvPr/>
        </p:nvSpPr>
        <p:spPr>
          <a:xfrm>
            <a:off x="3187146" y="161943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3192896" y="2128724"/>
            <a:ext cx="2007926" cy="5550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CommentAttributes</a:t>
            </a:r>
            <a:endParaRPr lang="en-SG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3176669" y="1088185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944887" y="100033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97318" y="2865729"/>
            <a:ext cx="2007926" cy="534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Attributes</a:t>
            </a:r>
            <a:endParaRPr lang="en-SG" sz="1600" b="1" dirty="0"/>
          </a:p>
        </p:txBody>
      </p:sp>
      <p:cxnSp>
        <p:nvCxnSpPr>
          <p:cNvPr id="73" name="Elbow Connector 186"/>
          <p:cNvCxnSpPr>
            <a:stCxn id="275" idx="3"/>
            <a:endCxn id="72" idx="1"/>
          </p:cNvCxnSpPr>
          <p:nvPr/>
        </p:nvCxnSpPr>
        <p:spPr>
          <a:xfrm rot="16200000" flipH="1">
            <a:off x="1975195" y="1910999"/>
            <a:ext cx="2142522" cy="3017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4" name="TextBox 73"/>
          <p:cNvSpPr txBox="1"/>
          <p:nvPr/>
        </p:nvSpPr>
        <p:spPr>
          <a:xfrm>
            <a:off x="2963440" y="281939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33</cp:revision>
  <dcterms:created xsi:type="dcterms:W3CDTF">2006-08-16T00:00:00Z</dcterms:created>
  <dcterms:modified xsi:type="dcterms:W3CDTF">2020-08-14T12:33:35Z</dcterms:modified>
</cp:coreProperties>
</file>