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B588B-7CB4-4456-870F-64B52F06EFA5}" v="144" dt="2025-09-04T23:01:5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urzius" userId="c4097c61e06a2b97" providerId="LiveId" clId="{FECB588B-7CB4-4456-870F-64B52F06EFA5}"/>
    <pc:docChg chg="undo custSel addSld delSld modSld sldOrd">
      <pc:chgData name="Bill Kurzius" userId="c4097c61e06a2b97" providerId="LiveId" clId="{FECB588B-7CB4-4456-870F-64B52F06EFA5}" dt="2025-09-04T23:01:55.651" v="3015" actId="20577"/>
      <pc:docMkLst>
        <pc:docMk/>
      </pc:docMkLst>
      <pc:sldChg chg="addSp delSp modSp new mod chgLayout">
        <pc:chgData name="Bill Kurzius" userId="c4097c61e06a2b97" providerId="LiveId" clId="{FECB588B-7CB4-4456-870F-64B52F06EFA5}" dt="2025-09-04T20:03:52.958" v="25" actId="20577"/>
        <pc:sldMkLst>
          <pc:docMk/>
          <pc:sldMk cId="3401484949" sldId="256"/>
        </pc:sldMkLst>
        <pc:spChg chg="mod or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2" creationId="{28172D25-6565-0A64-5DCD-E4121F2E32B4}"/>
          </ac:spMkLst>
        </pc:spChg>
        <pc:spChg chg="del mo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3" creationId="{5E1287D2-ABCF-8CFE-CAE1-CB2D0D665196}"/>
          </ac:spMkLst>
        </pc:spChg>
        <pc:spChg chg="add del mo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4" creationId="{7790E728-F1B2-7511-9613-E8C4D6554BE8}"/>
          </ac:spMkLst>
        </pc:spChg>
        <pc:spChg chg="add mod ord">
          <ac:chgData name="Bill Kurzius" userId="c4097c61e06a2b97" providerId="LiveId" clId="{FECB588B-7CB4-4456-870F-64B52F06EFA5}" dt="2025-09-04T20:03:52.958" v="25" actId="20577"/>
          <ac:spMkLst>
            <pc:docMk/>
            <pc:sldMk cId="3401484949" sldId="256"/>
            <ac:spMk id="5" creationId="{DB177B04-B788-C234-B895-54C53889BFA0}"/>
          </ac:spMkLst>
        </pc:spChg>
      </pc:sldChg>
      <pc:sldChg chg="modSp new mod modAnim">
        <pc:chgData name="Bill Kurzius" userId="c4097c61e06a2b97" providerId="LiveId" clId="{FECB588B-7CB4-4456-870F-64B52F06EFA5}" dt="2025-09-04T22:57:01.098" v="2932"/>
        <pc:sldMkLst>
          <pc:docMk/>
          <pc:sldMk cId="2431464260" sldId="257"/>
        </pc:sldMkLst>
        <pc:spChg chg="mod">
          <ac:chgData name="Bill Kurzius" userId="c4097c61e06a2b97" providerId="LiveId" clId="{FECB588B-7CB4-4456-870F-64B52F06EFA5}" dt="2025-09-04T20:04:45.432" v="90" actId="20577"/>
          <ac:spMkLst>
            <pc:docMk/>
            <pc:sldMk cId="2431464260" sldId="257"/>
            <ac:spMk id="2" creationId="{CBDBC666-C31C-966C-ED4E-53D7789F8026}"/>
          </ac:spMkLst>
        </pc:spChg>
        <pc:spChg chg="mod">
          <ac:chgData name="Bill Kurzius" userId="c4097c61e06a2b97" providerId="LiveId" clId="{FECB588B-7CB4-4456-870F-64B52F06EFA5}" dt="2025-09-04T20:16:14.758" v="877" actId="113"/>
          <ac:spMkLst>
            <pc:docMk/>
            <pc:sldMk cId="2431464260" sldId="257"/>
            <ac:spMk id="3" creationId="{AB1F35B8-50C7-1992-1299-44239F74849E}"/>
          </ac:spMkLst>
        </pc:spChg>
      </pc:sldChg>
      <pc:sldChg chg="modSp new mod modAnim">
        <pc:chgData name="Bill Kurzius" userId="c4097c61e06a2b97" providerId="LiveId" clId="{FECB588B-7CB4-4456-870F-64B52F06EFA5}" dt="2025-09-04T22:57:04.791" v="2933"/>
        <pc:sldMkLst>
          <pc:docMk/>
          <pc:sldMk cId="3732739435" sldId="258"/>
        </pc:sldMkLst>
        <pc:spChg chg="mod">
          <ac:chgData name="Bill Kurzius" userId="c4097c61e06a2b97" providerId="LiveId" clId="{FECB588B-7CB4-4456-870F-64B52F06EFA5}" dt="2025-09-04T20:06:48.103" v="275" actId="20577"/>
          <ac:spMkLst>
            <pc:docMk/>
            <pc:sldMk cId="3732739435" sldId="258"/>
            <ac:spMk id="2" creationId="{EB399435-C255-6E1E-616A-3B7896298E5E}"/>
          </ac:spMkLst>
        </pc:spChg>
        <pc:spChg chg="mod">
          <ac:chgData name="Bill Kurzius" userId="c4097c61e06a2b97" providerId="LiveId" clId="{FECB588B-7CB4-4456-870F-64B52F06EFA5}" dt="2025-09-04T20:16:05.564" v="875" actId="113"/>
          <ac:spMkLst>
            <pc:docMk/>
            <pc:sldMk cId="3732739435" sldId="258"/>
            <ac:spMk id="3" creationId="{9F8E6569-1BC2-F956-3B31-826F6A7283B2}"/>
          </ac:spMkLst>
        </pc:spChg>
      </pc:sldChg>
      <pc:sldChg chg="modSp new mod modAnim">
        <pc:chgData name="Bill Kurzius" userId="c4097c61e06a2b97" providerId="LiveId" clId="{FECB588B-7CB4-4456-870F-64B52F06EFA5}" dt="2025-09-04T22:59:24.431" v="2966" actId="20577"/>
        <pc:sldMkLst>
          <pc:docMk/>
          <pc:sldMk cId="2403625331" sldId="259"/>
        </pc:sldMkLst>
        <pc:spChg chg="mod">
          <ac:chgData name="Bill Kurzius" userId="c4097c61e06a2b97" providerId="LiveId" clId="{FECB588B-7CB4-4456-870F-64B52F06EFA5}" dt="2025-09-04T20:13:22.158" v="750" actId="20577"/>
          <ac:spMkLst>
            <pc:docMk/>
            <pc:sldMk cId="2403625331" sldId="259"/>
            <ac:spMk id="2" creationId="{6F629276-FEC4-76EE-1456-556ACCDB0A40}"/>
          </ac:spMkLst>
        </pc:spChg>
        <pc:spChg chg="mod">
          <ac:chgData name="Bill Kurzius" userId="c4097c61e06a2b97" providerId="LiveId" clId="{FECB588B-7CB4-4456-870F-64B52F06EFA5}" dt="2025-09-04T22:59:24.431" v="2966" actId="20577"/>
          <ac:spMkLst>
            <pc:docMk/>
            <pc:sldMk cId="2403625331" sldId="259"/>
            <ac:spMk id="3" creationId="{96A03318-3E88-FFFE-6CAF-66092B5CBCEE}"/>
          </ac:spMkLst>
        </pc:spChg>
      </pc:sldChg>
      <pc:sldChg chg="addSp delSp modSp new mod modClrScheme modAnim chgLayout">
        <pc:chgData name="Bill Kurzius" userId="c4097c61e06a2b97" providerId="LiveId" clId="{FECB588B-7CB4-4456-870F-64B52F06EFA5}" dt="2025-09-04T22:57:16.978" v="2936"/>
        <pc:sldMkLst>
          <pc:docMk/>
          <pc:sldMk cId="3749515480" sldId="260"/>
        </pc:sldMkLst>
        <pc:spChg chg="mod ord">
          <ac:chgData name="Bill Kurzius" userId="c4097c61e06a2b97" providerId="LiveId" clId="{FECB588B-7CB4-4456-870F-64B52F06EFA5}" dt="2025-09-04T22:10:58.805" v="928" actId="20577"/>
          <ac:spMkLst>
            <pc:docMk/>
            <pc:sldMk cId="3749515480" sldId="260"/>
            <ac:spMk id="2" creationId="{CBD42694-2E82-4620-7B36-A4F6DFDB48AA}"/>
          </ac:spMkLst>
        </pc:spChg>
        <pc:spChg chg="del mod ord">
          <ac:chgData name="Bill Kurzius" userId="c4097c61e06a2b97" providerId="LiveId" clId="{FECB588B-7CB4-4456-870F-64B52F06EFA5}" dt="2025-09-04T22:10:25.289" v="915" actId="700"/>
          <ac:spMkLst>
            <pc:docMk/>
            <pc:sldMk cId="3749515480" sldId="260"/>
            <ac:spMk id="3" creationId="{30BC3872-B26D-B79D-8663-2DF458623A9C}"/>
          </ac:spMkLst>
        </pc:spChg>
        <pc:spChg chg="add del mod ord">
          <ac:chgData name="Bill Kurzius" userId="c4097c61e06a2b97" providerId="LiveId" clId="{FECB588B-7CB4-4456-870F-64B52F06EFA5}" dt="2025-09-04T22:10:28.496" v="916" actId="700"/>
          <ac:spMkLst>
            <pc:docMk/>
            <pc:sldMk cId="3749515480" sldId="260"/>
            <ac:spMk id="4" creationId="{F1A1F9E4-793B-FBC4-E45E-FCCE796231D6}"/>
          </ac:spMkLst>
        </pc:spChg>
        <pc:spChg chg="add del mod ord">
          <ac:chgData name="Bill Kurzius" userId="c4097c61e06a2b97" providerId="LiveId" clId="{FECB588B-7CB4-4456-870F-64B52F06EFA5}" dt="2025-09-04T22:10:28.496" v="916" actId="700"/>
          <ac:spMkLst>
            <pc:docMk/>
            <pc:sldMk cId="3749515480" sldId="260"/>
            <ac:spMk id="5" creationId="{C789EE73-550F-6394-29B7-06B71FC32BFE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6" creationId="{4272C0D3-A371-DCAD-9B12-595586E56067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7" creationId="{CC3D5006-F529-8902-F5B0-95D3EBA47CF7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8" creationId="{7D57B3D4-D480-63F8-6FC2-6D02F7D48F4C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9" creationId="{31082E8E-2E45-4B7F-FA3D-A37020545A70}"/>
          </ac:spMkLst>
        </pc:spChg>
        <pc:spChg chg="add mod ord">
          <ac:chgData name="Bill Kurzius" userId="c4097c61e06a2b97" providerId="LiveId" clId="{FECB588B-7CB4-4456-870F-64B52F06EFA5}" dt="2025-09-04T22:12:31.453" v="1095" actId="20577"/>
          <ac:spMkLst>
            <pc:docMk/>
            <pc:sldMk cId="3749515480" sldId="260"/>
            <ac:spMk id="10" creationId="{F5321555-E6CC-D6EA-7AA1-9C48D3689AF6}"/>
          </ac:spMkLst>
        </pc:spChg>
        <pc:spChg chg="add del mod ord">
          <ac:chgData name="Bill Kurzius" userId="c4097c61e06a2b97" providerId="LiveId" clId="{FECB588B-7CB4-4456-870F-64B52F06EFA5}" dt="2025-09-04T22:10:52.114" v="920"/>
          <ac:spMkLst>
            <pc:docMk/>
            <pc:sldMk cId="3749515480" sldId="260"/>
            <ac:spMk id="11" creationId="{5E14B4A7-7128-71B8-3879-78AE960C526C}"/>
          </ac:spMkLst>
        </pc:spChg>
        <pc:picChg chg="add del">
          <ac:chgData name="Bill Kurzius" userId="c4097c61e06a2b97" providerId="LiveId" clId="{FECB588B-7CB4-4456-870F-64B52F06EFA5}" dt="2025-09-04T22:10:51.367" v="919" actId="21"/>
          <ac:picMkLst>
            <pc:docMk/>
            <pc:sldMk cId="3749515480" sldId="260"/>
            <ac:picMk id="13" creationId="{539269C4-EE80-B61B-5239-ED168CAAC057}"/>
          </ac:picMkLst>
        </pc:picChg>
        <pc:picChg chg="add mod">
          <ac:chgData name="Bill Kurzius" userId="c4097c61e06a2b97" providerId="LiveId" clId="{FECB588B-7CB4-4456-870F-64B52F06EFA5}" dt="2025-09-04T22:10:52.114" v="920"/>
          <ac:picMkLst>
            <pc:docMk/>
            <pc:sldMk cId="3749515480" sldId="260"/>
            <ac:picMk id="14" creationId="{539269C4-EE80-B61B-5239-ED168CAAC057}"/>
          </ac:picMkLst>
        </pc:picChg>
      </pc:sldChg>
      <pc:sldChg chg="addSp delSp modSp new mod modAnim">
        <pc:chgData name="Bill Kurzius" userId="c4097c61e06a2b97" providerId="LiveId" clId="{FECB588B-7CB4-4456-870F-64B52F06EFA5}" dt="2025-09-04T23:00:04.874" v="2978" actId="20577"/>
        <pc:sldMkLst>
          <pc:docMk/>
          <pc:sldMk cId="2983845149" sldId="261"/>
        </pc:sldMkLst>
        <pc:spChg chg="mod">
          <ac:chgData name="Bill Kurzius" userId="c4097c61e06a2b97" providerId="LiveId" clId="{FECB588B-7CB4-4456-870F-64B52F06EFA5}" dt="2025-09-04T22:12:53.628" v="1134" actId="20577"/>
          <ac:spMkLst>
            <pc:docMk/>
            <pc:sldMk cId="2983845149" sldId="261"/>
            <ac:spMk id="2" creationId="{397EFEDB-6546-E200-9233-9CCCFA845E09}"/>
          </ac:spMkLst>
        </pc:spChg>
        <pc:spChg chg="mod">
          <ac:chgData name="Bill Kurzius" userId="c4097c61e06a2b97" providerId="LiveId" clId="{FECB588B-7CB4-4456-870F-64B52F06EFA5}" dt="2025-09-04T23:00:04.874" v="2978" actId="20577"/>
          <ac:spMkLst>
            <pc:docMk/>
            <pc:sldMk cId="2983845149" sldId="261"/>
            <ac:spMk id="3" creationId="{AB6DF37F-D8B8-7C67-F4C4-3F01A685C2F9}"/>
          </ac:spMkLst>
        </pc:spChg>
        <pc:spChg chg="del">
          <ac:chgData name="Bill Kurzius" userId="c4097c61e06a2b97" providerId="LiveId" clId="{FECB588B-7CB4-4456-870F-64B52F06EFA5}" dt="2025-09-04T22:13:02.494" v="1135"/>
          <ac:spMkLst>
            <pc:docMk/>
            <pc:sldMk cId="2983845149" sldId="261"/>
            <ac:spMk id="4" creationId="{C54096E6-E2ED-3AC1-579F-ED8EF569983C}"/>
          </ac:spMkLst>
        </pc:spChg>
        <pc:picChg chg="add mod">
          <ac:chgData name="Bill Kurzius" userId="c4097c61e06a2b97" providerId="LiveId" clId="{FECB588B-7CB4-4456-870F-64B52F06EFA5}" dt="2025-09-04T22:13:08.358" v="1139" actId="962"/>
          <ac:picMkLst>
            <pc:docMk/>
            <pc:sldMk cId="2983845149" sldId="261"/>
            <ac:picMk id="6" creationId="{D8FEA0EC-C83F-23C8-DCF4-CF97AE545E1B}"/>
          </ac:picMkLst>
        </pc:picChg>
      </pc:sldChg>
      <pc:sldChg chg="addSp delSp modSp new mod modAnim">
        <pc:chgData name="Bill Kurzius" userId="c4097c61e06a2b97" providerId="LiveId" clId="{FECB588B-7CB4-4456-870F-64B52F06EFA5}" dt="2025-09-04T23:00:22.860" v="2981" actId="6549"/>
        <pc:sldMkLst>
          <pc:docMk/>
          <pc:sldMk cId="3402471939" sldId="262"/>
        </pc:sldMkLst>
        <pc:spChg chg="mod">
          <ac:chgData name="Bill Kurzius" userId="c4097c61e06a2b97" providerId="LiveId" clId="{FECB588B-7CB4-4456-870F-64B52F06EFA5}" dt="2025-09-04T22:14:57.305" v="1321" actId="20577"/>
          <ac:spMkLst>
            <pc:docMk/>
            <pc:sldMk cId="3402471939" sldId="262"/>
            <ac:spMk id="2" creationId="{34092D66-A5BC-EE30-123E-C8C3C2BEF71B}"/>
          </ac:spMkLst>
        </pc:spChg>
        <pc:spChg chg="mod">
          <ac:chgData name="Bill Kurzius" userId="c4097c61e06a2b97" providerId="LiveId" clId="{FECB588B-7CB4-4456-870F-64B52F06EFA5}" dt="2025-09-04T23:00:22.860" v="2981" actId="6549"/>
          <ac:spMkLst>
            <pc:docMk/>
            <pc:sldMk cId="3402471939" sldId="262"/>
            <ac:spMk id="3" creationId="{A3682551-0E7A-0273-3EBF-C506E65CE507}"/>
          </ac:spMkLst>
        </pc:spChg>
        <pc:spChg chg="del">
          <ac:chgData name="Bill Kurzius" userId="c4097c61e06a2b97" providerId="LiveId" clId="{FECB588B-7CB4-4456-870F-64B52F06EFA5}" dt="2025-09-04T22:15:05.822" v="1322"/>
          <ac:spMkLst>
            <pc:docMk/>
            <pc:sldMk cId="3402471939" sldId="262"/>
            <ac:spMk id="4" creationId="{40202D25-667C-626C-3623-54B8E3D40195}"/>
          </ac:spMkLst>
        </pc:spChg>
        <pc:picChg chg="add mod">
          <ac:chgData name="Bill Kurzius" userId="c4097c61e06a2b97" providerId="LiveId" clId="{FECB588B-7CB4-4456-870F-64B52F06EFA5}" dt="2025-09-04T22:15:06.526" v="1324" actId="962"/>
          <ac:picMkLst>
            <pc:docMk/>
            <pc:sldMk cId="3402471939" sldId="262"/>
            <ac:picMk id="6" creationId="{7C598FC2-C330-F698-6F12-C09BDA47B566}"/>
          </ac:picMkLst>
        </pc:picChg>
      </pc:sldChg>
      <pc:sldChg chg="addSp delSp modSp new mod ord modClrScheme modAnim chgLayout">
        <pc:chgData name="Bill Kurzius" userId="c4097c61e06a2b97" providerId="LiveId" clId="{FECB588B-7CB4-4456-870F-64B52F06EFA5}" dt="2025-09-04T22:57:40.486" v="2941"/>
        <pc:sldMkLst>
          <pc:docMk/>
          <pc:sldMk cId="1563065859" sldId="263"/>
        </pc:sldMkLst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2" creationId="{BCB1F92B-B2CF-F9A0-FEE8-3409372D1B00}"/>
          </ac:spMkLst>
        </pc:spChg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3" creationId="{19672A57-CFAC-F8E4-7EF6-89B452E33B4C}"/>
          </ac:spMkLst>
        </pc:spChg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4" creationId="{4FDF1548-449E-79BE-54A1-9AB0945D2E39}"/>
          </ac:spMkLst>
        </pc:spChg>
        <pc:spChg chg="add mod">
          <ac:chgData name="Bill Kurzius" userId="c4097c61e06a2b97" providerId="LiveId" clId="{FECB588B-7CB4-4456-870F-64B52F06EFA5}" dt="2025-09-04T22:21:30.395" v="1611" actId="113"/>
          <ac:spMkLst>
            <pc:docMk/>
            <pc:sldMk cId="1563065859" sldId="263"/>
            <ac:spMk id="9" creationId="{B9D891FB-188A-8F7C-8C0E-434000DC97ED}"/>
          </ac:spMkLst>
        </pc:spChg>
        <pc:picChg chg="add mod">
          <ac:chgData name="Bill Kurzius" userId="c4097c61e06a2b97" providerId="LiveId" clId="{FECB588B-7CB4-4456-870F-64B52F06EFA5}" dt="2025-09-04T22:20:38.700" v="1604" actId="1076"/>
          <ac:picMkLst>
            <pc:docMk/>
            <pc:sldMk cId="1563065859" sldId="263"/>
            <ac:picMk id="6" creationId="{B39D0F89-E839-D2EF-7FDE-5813DE17FC08}"/>
          </ac:picMkLst>
        </pc:picChg>
        <pc:picChg chg="add mod">
          <ac:chgData name="Bill Kurzius" userId="c4097c61e06a2b97" providerId="LiveId" clId="{FECB588B-7CB4-4456-870F-64B52F06EFA5}" dt="2025-09-04T22:18:33.010" v="1514" actId="1076"/>
          <ac:picMkLst>
            <pc:docMk/>
            <pc:sldMk cId="1563065859" sldId="263"/>
            <ac:picMk id="8" creationId="{18CF7A88-DBEA-F43B-4703-D6EF79E26EAA}"/>
          </ac:picMkLst>
        </pc:picChg>
        <pc:cxnChg chg="add mod">
          <ac:chgData name="Bill Kurzius" userId="c4097c61e06a2b97" providerId="LiveId" clId="{FECB588B-7CB4-4456-870F-64B52F06EFA5}" dt="2025-09-04T22:21:21.068" v="1609" actId="13822"/>
          <ac:cxnSpMkLst>
            <pc:docMk/>
            <pc:sldMk cId="1563065859" sldId="263"/>
            <ac:cxnSpMk id="11" creationId="{DC16D6D8-EB95-43B0-BC08-F102EE9472AB}"/>
          </ac:cxnSpMkLst>
        </pc:cxnChg>
      </pc:sldChg>
      <pc:sldChg chg="addSp delSp modSp new mod modClrScheme chgLayout">
        <pc:chgData name="Bill Kurzius" userId="c4097c61e06a2b97" providerId="LiveId" clId="{FECB588B-7CB4-4456-870F-64B52F06EFA5}" dt="2025-09-04T22:23:07.315" v="1651" actId="6264"/>
        <pc:sldMkLst>
          <pc:docMk/>
          <pc:sldMk cId="1543955401" sldId="264"/>
        </pc:sldMkLst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2" creationId="{2FF31ED9-7428-9195-A8F4-3589F3146C9A}"/>
          </ac:spMkLst>
        </pc:spChg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3" creationId="{E8E32E1F-50DD-933F-F848-41392786A884}"/>
          </ac:spMkLst>
        </pc:spChg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4" creationId="{095CECFB-A049-C7E2-E94B-3E40FF589256}"/>
          </ac:spMkLst>
        </pc:spChg>
        <pc:spChg chg="add mod or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7" creationId="{11BF9098-D3C7-9580-BFDF-7C84EB7A67D7}"/>
          </ac:spMkLst>
        </pc:spChg>
        <pc:spChg chg="add del mod ord">
          <ac:chgData name="Bill Kurzius" userId="c4097c61e06a2b97" providerId="LiveId" clId="{FECB588B-7CB4-4456-870F-64B52F06EFA5}" dt="2025-09-04T22:22:42.887" v="1621"/>
          <ac:spMkLst>
            <pc:docMk/>
            <pc:sldMk cId="1543955401" sldId="264"/>
            <ac:spMk id="8" creationId="{97C34D16-9374-A84D-41F9-D0A17C68C505}"/>
          </ac:spMkLst>
        </pc:spChg>
        <pc:spChg chg="add del mo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11" creationId="{26EB6D17-9454-4A9C-5EE8-F62C051B474E}"/>
          </ac:spMkLst>
        </pc:spChg>
        <pc:spChg chg="add del mo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12" creationId="{3E3B3640-EB38-82E1-5672-00B7C69BA1FD}"/>
          </ac:spMkLst>
        </pc:spChg>
        <pc:picChg chg="add del mod">
          <ac:chgData name="Bill Kurzius" userId="c4097c61e06a2b97" providerId="LiveId" clId="{FECB588B-7CB4-4456-870F-64B52F06EFA5}" dt="2025-09-04T22:22:41.533" v="1620" actId="478"/>
          <ac:picMkLst>
            <pc:docMk/>
            <pc:sldMk cId="1543955401" sldId="264"/>
            <ac:picMk id="6" creationId="{9D3159A4-DAB3-9D6F-2DEE-AA8FC400A8F5}"/>
          </ac:picMkLst>
        </pc:picChg>
        <pc:picChg chg="add mod ord">
          <ac:chgData name="Bill Kurzius" userId="c4097c61e06a2b97" providerId="LiveId" clId="{FECB588B-7CB4-4456-870F-64B52F06EFA5}" dt="2025-09-04T22:23:07.315" v="1651" actId="6264"/>
          <ac:picMkLst>
            <pc:docMk/>
            <pc:sldMk cId="1543955401" sldId="264"/>
            <ac:picMk id="10" creationId="{1B2E2173-A2E9-5882-CE2C-3E9E005EDB64}"/>
          </ac:picMkLst>
        </pc:picChg>
      </pc:sldChg>
      <pc:sldChg chg="addSp delSp modSp new mod modAnim">
        <pc:chgData name="Bill Kurzius" userId="c4097c61e06a2b97" providerId="LiveId" clId="{FECB588B-7CB4-4456-870F-64B52F06EFA5}" dt="2025-09-04T23:01:55.651" v="3015" actId="20577"/>
        <pc:sldMkLst>
          <pc:docMk/>
          <pc:sldMk cId="1735252519" sldId="265"/>
        </pc:sldMkLst>
        <pc:spChg chg="mod">
          <ac:chgData name="Bill Kurzius" userId="c4097c61e06a2b97" providerId="LiveId" clId="{FECB588B-7CB4-4456-870F-64B52F06EFA5}" dt="2025-09-04T22:24:27.659" v="1655" actId="20577"/>
          <ac:spMkLst>
            <pc:docMk/>
            <pc:sldMk cId="1735252519" sldId="265"/>
            <ac:spMk id="2" creationId="{2EE7AA35-1858-B1B7-08FF-2F9287B903A7}"/>
          </ac:spMkLst>
        </pc:spChg>
        <pc:spChg chg="del">
          <ac:chgData name="Bill Kurzius" userId="c4097c61e06a2b97" providerId="LiveId" clId="{FECB588B-7CB4-4456-870F-64B52F06EFA5}" dt="2025-09-04T22:24:39.836" v="1656" actId="22"/>
          <ac:spMkLst>
            <pc:docMk/>
            <pc:sldMk cId="1735252519" sldId="265"/>
            <ac:spMk id="3" creationId="{21374488-31B6-E993-8EF2-C8E4FFAB939E}"/>
          </ac:spMkLst>
        </pc:spChg>
        <pc:spChg chg="add del mod">
          <ac:chgData name="Bill Kurzius" userId="c4097c61e06a2b97" providerId="LiveId" clId="{FECB588B-7CB4-4456-870F-64B52F06EFA5}" dt="2025-09-04T22:24:55.808" v="1658" actId="22"/>
          <ac:spMkLst>
            <pc:docMk/>
            <pc:sldMk cId="1735252519" sldId="265"/>
            <ac:spMk id="7" creationId="{2D85509A-00D2-B735-A69C-E692B05E4B26}"/>
          </ac:spMkLst>
        </pc:spChg>
        <pc:spChg chg="add mod">
          <ac:chgData name="Bill Kurzius" userId="c4097c61e06a2b97" providerId="LiveId" clId="{FECB588B-7CB4-4456-870F-64B52F06EFA5}" dt="2025-09-04T23:01:55.651" v="3015" actId="20577"/>
          <ac:spMkLst>
            <pc:docMk/>
            <pc:sldMk cId="1735252519" sldId="265"/>
            <ac:spMk id="11" creationId="{1D8DE412-FFFB-D5BD-FB95-D960457A4B07}"/>
          </ac:spMkLst>
        </pc:spChg>
        <pc:picChg chg="add del mod ord">
          <ac:chgData name="Bill Kurzius" userId="c4097c61e06a2b97" providerId="LiveId" clId="{FECB588B-7CB4-4456-870F-64B52F06EFA5}" dt="2025-09-04T22:24:45.290" v="1657" actId="478"/>
          <ac:picMkLst>
            <pc:docMk/>
            <pc:sldMk cId="1735252519" sldId="265"/>
            <ac:picMk id="5" creationId="{64025D64-6342-8547-1A6C-6A51799AA5D4}"/>
          </ac:picMkLst>
        </pc:picChg>
        <pc:picChg chg="add del mod ord">
          <ac:chgData name="Bill Kurzius" userId="c4097c61e06a2b97" providerId="LiveId" clId="{FECB588B-7CB4-4456-870F-64B52F06EFA5}" dt="2025-09-04T22:25:30.901" v="1660" actId="478"/>
          <ac:picMkLst>
            <pc:docMk/>
            <pc:sldMk cId="1735252519" sldId="265"/>
            <ac:picMk id="9" creationId="{8117CA7E-D09E-277B-D645-847B1C8038FA}"/>
          </ac:picMkLst>
        </pc:picChg>
        <pc:picChg chg="add mod">
          <ac:chgData name="Bill Kurzius" userId="c4097c61e06a2b97" providerId="LiveId" clId="{FECB588B-7CB4-4456-870F-64B52F06EFA5}" dt="2025-09-04T22:25:41.145" v="1662" actId="1076"/>
          <ac:picMkLst>
            <pc:docMk/>
            <pc:sldMk cId="1735252519" sldId="265"/>
            <ac:picMk id="13" creationId="{AAE34703-786A-616C-0785-1FD3000CCC1E}"/>
          </ac:picMkLst>
        </pc:picChg>
      </pc:sldChg>
      <pc:sldChg chg="modSp new mod modAnim">
        <pc:chgData name="Bill Kurzius" userId="c4097c61e06a2b97" providerId="LiveId" clId="{FECB588B-7CB4-4456-870F-64B52F06EFA5}" dt="2025-09-04T22:51:15.287" v="2851" actId="20577"/>
        <pc:sldMkLst>
          <pc:docMk/>
          <pc:sldMk cId="3535786629" sldId="266"/>
        </pc:sldMkLst>
        <pc:spChg chg="mod">
          <ac:chgData name="Bill Kurzius" userId="c4097c61e06a2b97" providerId="LiveId" clId="{FECB588B-7CB4-4456-870F-64B52F06EFA5}" dt="2025-09-04T22:29:26.307" v="1884" actId="20577"/>
          <ac:spMkLst>
            <pc:docMk/>
            <pc:sldMk cId="3535786629" sldId="266"/>
            <ac:spMk id="2" creationId="{BF8A994D-4B1A-8D73-A960-CB8615D488C3}"/>
          </ac:spMkLst>
        </pc:spChg>
        <pc:spChg chg="mod">
          <ac:chgData name="Bill Kurzius" userId="c4097c61e06a2b97" providerId="LiveId" clId="{FECB588B-7CB4-4456-870F-64B52F06EFA5}" dt="2025-09-04T22:51:15.287" v="2851" actId="20577"/>
          <ac:spMkLst>
            <pc:docMk/>
            <pc:sldMk cId="3535786629" sldId="266"/>
            <ac:spMk id="3" creationId="{4C6319A0-8425-DE11-9498-AE55FD2B26B3}"/>
          </ac:spMkLst>
        </pc:spChg>
      </pc:sldChg>
      <pc:sldChg chg="modSp add mod modAnim">
        <pc:chgData name="Bill Kurzius" userId="c4097c61e06a2b97" providerId="LiveId" clId="{FECB588B-7CB4-4456-870F-64B52F06EFA5}" dt="2025-09-04T22:57:59.201" v="2944"/>
        <pc:sldMkLst>
          <pc:docMk/>
          <pc:sldMk cId="2804650679" sldId="267"/>
        </pc:sldMkLst>
        <pc:spChg chg="mod">
          <ac:chgData name="Bill Kurzius" userId="c4097c61e06a2b97" providerId="LiveId" clId="{FECB588B-7CB4-4456-870F-64B52F06EFA5}" dt="2025-09-04T22:30:36.260" v="1945" actId="20577"/>
          <ac:spMkLst>
            <pc:docMk/>
            <pc:sldMk cId="2804650679" sldId="267"/>
            <ac:spMk id="2" creationId="{7B9BE592-93A1-A782-0ED0-7A9403F6CF68}"/>
          </ac:spMkLst>
        </pc:spChg>
        <pc:spChg chg="mod">
          <ac:chgData name="Bill Kurzius" userId="c4097c61e06a2b97" providerId="LiveId" clId="{FECB588B-7CB4-4456-870F-64B52F06EFA5}" dt="2025-09-04T22:32:19.239" v="2130" actId="20577"/>
          <ac:spMkLst>
            <pc:docMk/>
            <pc:sldMk cId="2804650679" sldId="267"/>
            <ac:spMk id="11" creationId="{CBFE58D6-1549-64E0-45BA-4247AD4B445F}"/>
          </ac:spMkLst>
        </pc:spChg>
      </pc:sldChg>
      <pc:sldChg chg="modSp add mod modAnim">
        <pc:chgData name="Bill Kurzius" userId="c4097c61e06a2b97" providerId="LiveId" clId="{FECB588B-7CB4-4456-870F-64B52F06EFA5}" dt="2025-09-04T22:51:52.072" v="2856" actId="20577"/>
        <pc:sldMkLst>
          <pc:docMk/>
          <pc:sldMk cId="1671641826" sldId="268"/>
        </pc:sldMkLst>
        <pc:spChg chg="mod">
          <ac:chgData name="Bill Kurzius" userId="c4097c61e06a2b97" providerId="LiveId" clId="{FECB588B-7CB4-4456-870F-64B52F06EFA5}" dt="2025-09-04T22:51:52.072" v="2856" actId="20577"/>
          <ac:spMkLst>
            <pc:docMk/>
            <pc:sldMk cId="1671641826" sldId="268"/>
            <ac:spMk id="3" creationId="{9E89B7F1-74B1-5110-F9AA-5439CC8958AC}"/>
          </ac:spMkLst>
        </pc:spChg>
      </pc:sldChg>
      <pc:sldChg chg="modSp new del mod">
        <pc:chgData name="Bill Kurzius" userId="c4097c61e06a2b97" providerId="LiveId" clId="{FECB588B-7CB4-4456-870F-64B52F06EFA5}" dt="2025-09-04T22:49:13.327" v="2843" actId="2696"/>
        <pc:sldMkLst>
          <pc:docMk/>
          <pc:sldMk cId="3378748209" sldId="268"/>
        </pc:sldMkLst>
        <pc:spChg chg="mod">
          <ac:chgData name="Bill Kurzius" userId="c4097c61e06a2b97" providerId="LiveId" clId="{FECB588B-7CB4-4456-870F-64B52F06EFA5}" dt="2025-09-04T22:45:37.136" v="2561" actId="20577"/>
          <ac:spMkLst>
            <pc:docMk/>
            <pc:sldMk cId="3378748209" sldId="268"/>
            <ac:spMk id="2" creationId="{2462FB1A-CC4A-FA49-DCF7-94400DD3E3E1}"/>
          </ac:spMkLst>
        </pc:spChg>
        <pc:spChg chg="mod">
          <ac:chgData name="Bill Kurzius" userId="c4097c61e06a2b97" providerId="LiveId" clId="{FECB588B-7CB4-4456-870F-64B52F06EFA5}" dt="2025-09-04T22:48:44.436" v="2806" actId="21"/>
          <ac:spMkLst>
            <pc:docMk/>
            <pc:sldMk cId="3378748209" sldId="268"/>
            <ac:spMk id="3" creationId="{D6A9C6D7-D987-D156-CF92-A5B0F3599DBD}"/>
          </ac:spMkLst>
        </pc:spChg>
      </pc:sldChg>
      <pc:sldChg chg="modSp new mod">
        <pc:chgData name="Bill Kurzius" userId="c4097c61e06a2b97" providerId="LiveId" clId="{FECB588B-7CB4-4456-870F-64B52F06EFA5}" dt="2025-09-04T22:55:43.781" v="2931" actId="20577"/>
        <pc:sldMkLst>
          <pc:docMk/>
          <pc:sldMk cId="3280229148" sldId="269"/>
        </pc:sldMkLst>
        <pc:spChg chg="mod">
          <ac:chgData name="Bill Kurzius" userId="c4097c61e06a2b97" providerId="LiveId" clId="{FECB588B-7CB4-4456-870F-64B52F06EFA5}" dt="2025-09-04T22:55:43.781" v="2931" actId="20577"/>
          <ac:spMkLst>
            <pc:docMk/>
            <pc:sldMk cId="3280229148" sldId="269"/>
            <ac:spMk id="2" creationId="{F266B53F-174F-3C44-778D-592EB6A07571}"/>
          </ac:spMkLst>
        </pc:spChg>
        <pc:spChg chg="mod">
          <ac:chgData name="Bill Kurzius" userId="c4097c61e06a2b97" providerId="LiveId" clId="{FECB588B-7CB4-4456-870F-64B52F06EFA5}" dt="2025-09-04T22:55:38.291" v="2917" actId="20577"/>
          <ac:spMkLst>
            <pc:docMk/>
            <pc:sldMk cId="3280229148" sldId="269"/>
            <ac:spMk id="3" creationId="{76F4E3FD-11F5-436B-AA1B-5BDFA6E4F6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55326A-029F-4DFF-88B2-EB11EE5AF28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6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2D25-6565-0A64-5DCD-E4121F2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1.2 Data, Sampling, and Variation in Data and Sampling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177B04-B788-C234-B895-54C53889B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and differentiate between key terms</a:t>
            </a:r>
          </a:p>
          <a:p>
            <a:r>
              <a:rPr lang="en-US" dirty="0"/>
              <a:t>Apply various types of sampling methods to data collection</a:t>
            </a:r>
          </a:p>
          <a:p>
            <a:r>
              <a:rPr lang="en-US" dirty="0"/>
              <a:t>Create and interpret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4014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AA35-1858-B1B7-08FF-2F9287B9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Tables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8DE412-FFFB-D5BD-FB95-D960457A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Two categories means two-way</a:t>
            </a:r>
          </a:p>
          <a:p>
            <a:r>
              <a:rPr lang="en-US" dirty="0"/>
              <a:t>Marginal distributions are the totals (on the margins/edges)</a:t>
            </a:r>
          </a:p>
          <a:p>
            <a:r>
              <a:rPr lang="en-US" dirty="0"/>
              <a:t>Conditional distribution involve specific subsets</a:t>
            </a:r>
          </a:p>
          <a:p>
            <a:r>
              <a:rPr lang="en-US" dirty="0"/>
              <a:t>E.g., men who prefer basketball, which is 8</a:t>
            </a:r>
          </a:p>
          <a:p>
            <a:r>
              <a:rPr lang="en-US" dirty="0"/>
              <a:t>Inner vs outer part of the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34703-786A-616C-0785-1FD3000C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90688"/>
            <a:ext cx="792590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7749-04FB-A1E6-8D1F-FEF4FD74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E592-93A1-A782-0ED0-7A9403F6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Tables: Two Conditionals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FE58D6-1549-64E0-45BA-4247AD4B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What percentage of men prefer basketball?</a:t>
            </a:r>
          </a:p>
          <a:p>
            <a:r>
              <a:rPr lang="en-US" dirty="0"/>
              <a:t>What percentage of basketball fans are men?</a:t>
            </a:r>
          </a:p>
          <a:p>
            <a:r>
              <a:rPr lang="en-US" dirty="0"/>
              <a:t>“Of” signifies the total you should be looking 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941B2-A3A8-F22C-FEDE-12E7616B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90688"/>
            <a:ext cx="792590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994D-4B1A-8D73-A960-CB8615D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319A0-8425-DE11-9498-AE55FD2B2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too big? Just get some of them, randomly.</a:t>
                </a:r>
              </a:p>
              <a:p>
                <a:r>
                  <a:rPr lang="en-US" dirty="0"/>
                  <a:t>Simple random: everyone has equal chance of being picked</a:t>
                </a:r>
              </a:p>
              <a:p>
                <a:r>
                  <a:rPr lang="en-US" dirty="0"/>
                  <a:t>Stratified sample: group by a characteristic, then randomly</a:t>
                </a:r>
              </a:p>
              <a:p>
                <a:r>
                  <a:rPr lang="en-US" dirty="0"/>
                  <a:t>Cluster sample: break population into groups that mirror the population, then sample random clusters</a:t>
                </a:r>
              </a:p>
              <a:p>
                <a:r>
                  <a:rPr lang="en-US" dirty="0"/>
                  <a:t>Systemic sample: sample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subject</a:t>
                </a:r>
              </a:p>
              <a:p>
                <a:r>
                  <a:rPr lang="en-US" dirty="0"/>
                  <a:t>Convenience sampling: just getting whoever is available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319A0-8425-DE11-9498-AE55FD2B2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7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22C8-F496-2CBB-95A1-6F645E50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611-28FA-C1E3-FEF6-6784D4F9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9B7F1-74B1-5110-F9AA-5439CC895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too big? Just get some of them, randomly.</a:t>
                </a:r>
              </a:p>
              <a:p>
                <a:r>
                  <a:rPr lang="en-US" dirty="0"/>
                  <a:t>Simple random: everyone has equal chance of being picked</a:t>
                </a:r>
              </a:p>
              <a:p>
                <a:r>
                  <a:rPr lang="en-US" dirty="0"/>
                  <a:t>Stratified sample: group by a characteristic, then randomly</a:t>
                </a:r>
              </a:p>
              <a:p>
                <a:r>
                  <a:rPr lang="en-US" dirty="0"/>
                  <a:t>Cluster sample: break population into groups that mirror the population, then sample random clusters</a:t>
                </a:r>
              </a:p>
              <a:p>
                <a:r>
                  <a:rPr lang="en-US" dirty="0"/>
                  <a:t>Systemic sample: sample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subject</a:t>
                </a:r>
              </a:p>
              <a:p>
                <a:r>
                  <a:rPr lang="en-US" strike="sngStrike" dirty="0"/>
                  <a:t>Convenience sampling: just getting whoever is available</a:t>
                </a:r>
              </a:p>
              <a:p>
                <a:r>
                  <a:rPr lang="en-US" dirty="0"/>
                  <a:t>Avoid bias by keeping your population in mind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9B7F1-74B1-5110-F9AA-5439CC895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53F-174F-3C44-778D-592EB6A0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Critical Evaluation of Your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E3FD-11F5-436B-AA1B-5BDFA6E4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Problems with samples?</a:t>
            </a:r>
          </a:p>
          <a:p>
            <a:r>
              <a:rPr lang="en-US" dirty="0"/>
              <a:t>Self-selected samples?</a:t>
            </a:r>
          </a:p>
          <a:p>
            <a:r>
              <a:rPr lang="en-US" dirty="0"/>
              <a:t>Sample size issues?</a:t>
            </a:r>
          </a:p>
          <a:p>
            <a:r>
              <a:rPr lang="en-US" dirty="0"/>
              <a:t>Undue influence?</a:t>
            </a:r>
          </a:p>
          <a:p>
            <a:r>
              <a:rPr lang="en-US" dirty="0"/>
              <a:t>Non-response?</a:t>
            </a:r>
          </a:p>
          <a:p>
            <a:r>
              <a:rPr lang="en-US" dirty="0"/>
              <a:t>Causality?</a:t>
            </a:r>
          </a:p>
          <a:p>
            <a:r>
              <a:rPr lang="en-US" dirty="0"/>
              <a:t>Self-funded study?</a:t>
            </a:r>
          </a:p>
          <a:p>
            <a:r>
              <a:rPr lang="en-US" dirty="0"/>
              <a:t>Misleading use of data?</a:t>
            </a:r>
          </a:p>
        </p:txBody>
      </p:sp>
    </p:spTree>
    <p:extLst>
      <p:ext uri="{BB962C8B-B14F-4D97-AF65-F5344CB8AC3E}">
        <p14:creationId xmlns:p14="http://schemas.microsoft.com/office/powerpoint/2010/main" val="328022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666-C31C-966C-ED4E-53D7789F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35B8-50C7-1992-1299-44239F74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b="1" dirty="0">
                <a:solidFill>
                  <a:schemeClr val="accent2"/>
                </a:solidFill>
              </a:rPr>
              <a:t>categorical</a:t>
            </a:r>
            <a:r>
              <a:rPr lang="en-US" dirty="0"/>
              <a:t> data</a:t>
            </a:r>
          </a:p>
          <a:p>
            <a:r>
              <a:rPr lang="en-US" dirty="0"/>
              <a:t>Describes attributes</a:t>
            </a:r>
          </a:p>
          <a:p>
            <a:r>
              <a:rPr lang="en-US" dirty="0"/>
              <a:t>e.g., hair color, blood type, place of birth</a:t>
            </a:r>
          </a:p>
          <a:p>
            <a:r>
              <a:rPr lang="en-US" dirty="0"/>
              <a:t>Easy to work since there’s less math involved</a:t>
            </a:r>
          </a:p>
        </p:txBody>
      </p:sp>
    </p:spTree>
    <p:extLst>
      <p:ext uri="{BB962C8B-B14F-4D97-AF65-F5344CB8AC3E}">
        <p14:creationId xmlns:p14="http://schemas.microsoft.com/office/powerpoint/2010/main" val="24314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435-C255-6E1E-616A-3B789629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6569-1BC2-F956-3B31-826F6A72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Numbers!</a:t>
            </a:r>
          </a:p>
          <a:p>
            <a:r>
              <a:rPr lang="en-US" dirty="0"/>
              <a:t>e.g., money, pulse, height</a:t>
            </a:r>
          </a:p>
          <a:p>
            <a:r>
              <a:rPr lang="en-US" b="1" dirty="0">
                <a:solidFill>
                  <a:schemeClr val="accent2"/>
                </a:solidFill>
              </a:rPr>
              <a:t>Discrete</a:t>
            </a:r>
            <a:r>
              <a:rPr lang="en-US" dirty="0"/>
              <a:t> quantitative data means only certain numbers, typically whole numbers</a:t>
            </a:r>
          </a:p>
          <a:p>
            <a:r>
              <a:rPr lang="en-US" dirty="0"/>
              <a:t>e.g., number of people in a household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Continuous</a:t>
            </a:r>
            <a:r>
              <a:rPr lang="en-US" dirty="0"/>
              <a:t> quantitative data is data where all numbers in a range are valid</a:t>
            </a:r>
          </a:p>
          <a:p>
            <a:r>
              <a:rPr lang="en-US" dirty="0"/>
              <a:t>e.g., height, weight, time</a:t>
            </a:r>
          </a:p>
          <a:p>
            <a:r>
              <a:rPr lang="en-US" b="1" dirty="0"/>
              <a:t>! Limited accuracy doesn’t imply discrete !</a:t>
            </a:r>
          </a:p>
        </p:txBody>
      </p:sp>
    </p:spTree>
    <p:extLst>
      <p:ext uri="{BB962C8B-B14F-4D97-AF65-F5344CB8AC3E}">
        <p14:creationId xmlns:p14="http://schemas.microsoft.com/office/powerpoint/2010/main" val="37327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276-FEC4-76EE-1456-556ACCD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or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3318-3E88-FFFE-6CAF-66092B5C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classes in a schedule?</a:t>
            </a:r>
          </a:p>
          <a:p>
            <a:r>
              <a:rPr lang="en-US" dirty="0"/>
              <a:t>Square footage of a room?</a:t>
            </a:r>
          </a:p>
          <a:p>
            <a:r>
              <a:rPr lang="en-US" dirty="0"/>
              <a:t>Minutes spent at practice?</a:t>
            </a:r>
          </a:p>
          <a:p>
            <a:r>
              <a:rPr lang="en-US" dirty="0"/>
              <a:t>Ask if you are counting or measuring.</a:t>
            </a:r>
          </a:p>
        </p:txBody>
      </p:sp>
    </p:spTree>
    <p:extLst>
      <p:ext uri="{BB962C8B-B14F-4D97-AF65-F5344CB8AC3E}">
        <p14:creationId xmlns:p14="http://schemas.microsoft.com/office/powerpoint/2010/main" val="24036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2694-2E82-4620-7B36-A4F6DFD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Tables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321555-E6CC-D6EA-7AA1-9C48D3689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Helpful for organization</a:t>
            </a:r>
          </a:p>
          <a:p>
            <a:r>
              <a:rPr lang="en-US" dirty="0"/>
              <a:t>Poor for understanding</a:t>
            </a:r>
          </a:p>
          <a:p>
            <a:r>
              <a:rPr lang="en-US" dirty="0"/>
              <a:t>Including percentages is good for comparing data sets of different sizes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9269C4-EE80-B61B-5239-ED168CAAC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28595"/>
            <a:ext cx="5181600" cy="13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EDB-6546-E200-9233-9CCCFA8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37F-D8B8-7C67-F4C4-3F01A685C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Wedges represent each category</a:t>
            </a:r>
          </a:p>
          <a:p>
            <a:r>
              <a:rPr lang="en-US" dirty="0"/>
              <a:t>Should only be used when percentages add up to 100%</a:t>
            </a:r>
          </a:p>
          <a:p>
            <a:r>
              <a:rPr lang="en-US" dirty="0"/>
              <a:t>Best for showing portion of the whole</a:t>
            </a:r>
          </a:p>
        </p:txBody>
      </p:sp>
      <p:pic>
        <p:nvPicPr>
          <p:cNvPr id="6" name="Content Placeholder 5" descr="A pie chart showing the amount of college and football">
            <a:extLst>
              <a:ext uri="{FF2B5EF4-FFF2-40B4-BE49-F238E27FC236}">
                <a16:creationId xmlns:a16="http://schemas.microsoft.com/office/drawing/2014/main" id="{D8FEA0EC-C83F-23C8-DCF4-CF97AE545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9540"/>
            <a:ext cx="5181600" cy="2243507"/>
          </a:xfrm>
        </p:spPr>
      </p:pic>
    </p:spTree>
    <p:extLst>
      <p:ext uri="{BB962C8B-B14F-4D97-AF65-F5344CB8AC3E}">
        <p14:creationId xmlns:p14="http://schemas.microsoft.com/office/powerpoint/2010/main" val="29838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2D66-A5BC-EE30-123E-C8C3C2BE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2551-0E7A-0273-3EBF-C506E65CE5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for change over time or comparisons</a:t>
            </a:r>
          </a:p>
          <a:p>
            <a:r>
              <a:rPr lang="en-US" dirty="0"/>
              <a:t>Preferable to pie charts if there are many categories</a:t>
            </a:r>
          </a:p>
        </p:txBody>
      </p:sp>
      <p:pic>
        <p:nvPicPr>
          <p:cNvPr id="6" name="Content Placeholder 5" descr="A graph of a student status&#10;&#10;AI-generated content may be incorrect.">
            <a:extLst>
              <a:ext uri="{FF2B5EF4-FFF2-40B4-BE49-F238E27FC236}">
                <a16:creationId xmlns:a16="http://schemas.microsoft.com/office/drawing/2014/main" id="{7C598FC2-C330-F698-6F12-C09BDA47B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3130"/>
            <a:ext cx="5181600" cy="3936327"/>
          </a:xfrm>
        </p:spPr>
      </p:pic>
    </p:spTree>
    <p:extLst>
      <p:ext uri="{BB962C8B-B14F-4D97-AF65-F5344CB8AC3E}">
        <p14:creationId xmlns:p14="http://schemas.microsoft.com/office/powerpoint/2010/main" val="34024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ar graph with text on it&#10;&#10;AI-generated content may be incorrect.">
            <a:extLst>
              <a:ext uri="{FF2B5EF4-FFF2-40B4-BE49-F238E27FC236}">
                <a16:creationId xmlns:a16="http://schemas.microsoft.com/office/drawing/2014/main" id="{B39D0F89-E839-D2EF-7FDE-5813DE17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9592"/>
            <a:ext cx="5943600" cy="2661314"/>
          </a:xfrm>
          <a:prstGeom prst="rect">
            <a:avLst/>
          </a:prstGeom>
        </p:spPr>
      </p:pic>
      <p:pic>
        <p:nvPicPr>
          <p:cNvPr id="8" name="Picture 7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18CF7A88-DBEA-F43B-4703-D6EF79E2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12128"/>
            <a:ext cx="5943600" cy="2777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891FB-188A-8F7C-8C0E-434000DC97ED}"/>
              </a:ext>
            </a:extLst>
          </p:cNvPr>
          <p:cNvSpPr txBox="1"/>
          <p:nvPr/>
        </p:nvSpPr>
        <p:spPr>
          <a:xfrm rot="20672684">
            <a:off x="75378" y="1687455"/>
            <a:ext cx="315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bars are in descending order, it’s a </a:t>
            </a:r>
            <a:r>
              <a:rPr lang="en-US" b="1" dirty="0">
                <a:solidFill>
                  <a:schemeClr val="accent2"/>
                </a:solidFill>
              </a:rPr>
              <a:t>Pareto chart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C16D6D8-EB95-43B0-BC08-F102EE9472AB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191329" y="1870818"/>
            <a:ext cx="326832" cy="12293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BF9098-D3C7-9580-BFDF-7C84EB7A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Percentages Over 100%</a:t>
            </a:r>
          </a:p>
        </p:txBody>
      </p:sp>
      <p:pic>
        <p:nvPicPr>
          <p:cNvPr id="10" name="Content Placeholder 9" descr="A graph of students studying technical subjects&#10;&#10;AI-generated content may be incorrect.">
            <a:extLst>
              <a:ext uri="{FF2B5EF4-FFF2-40B4-BE49-F238E27FC236}">
                <a16:creationId xmlns:a16="http://schemas.microsoft.com/office/drawing/2014/main" id="{1B2E2173-A2E9-5882-CE2C-3E9E005E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30" y="1825625"/>
            <a:ext cx="5475340" cy="4351338"/>
          </a:xfrm>
        </p:spPr>
      </p:pic>
    </p:spTree>
    <p:extLst>
      <p:ext uri="{BB962C8B-B14F-4D97-AF65-F5344CB8AC3E}">
        <p14:creationId xmlns:p14="http://schemas.microsoft.com/office/powerpoint/2010/main" val="154395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483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1.2 Data, Sampling, and Variation in Data and Sampling</vt:lpstr>
      <vt:lpstr>Qualitative Data</vt:lpstr>
      <vt:lpstr>Quantitative Data</vt:lpstr>
      <vt:lpstr>Discrete or Continuous?</vt:lpstr>
      <vt:lpstr>Displaying Qualitative Data: Tables</vt:lpstr>
      <vt:lpstr>Displaying Qualitative Data: Pie Chart</vt:lpstr>
      <vt:lpstr>Displaying Qualitative Data: Bar Graph</vt:lpstr>
      <vt:lpstr>PowerPoint Presentation</vt:lpstr>
      <vt:lpstr>Percentages Over 100%</vt:lpstr>
      <vt:lpstr>Two-Way Tables</vt:lpstr>
      <vt:lpstr>Two-Way Tables: Two Conditionals</vt:lpstr>
      <vt:lpstr>Sampling</vt:lpstr>
      <vt:lpstr>Sampling</vt:lpstr>
      <vt:lpstr>Critical Evaluation of Your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Kurzius</dc:creator>
  <cp:lastModifiedBy>Bill Kurzius</cp:lastModifiedBy>
  <cp:revision>4</cp:revision>
  <dcterms:created xsi:type="dcterms:W3CDTF">2025-09-04T20:02:44Z</dcterms:created>
  <dcterms:modified xsi:type="dcterms:W3CDTF">2025-09-05T11:46:17Z</dcterms:modified>
</cp:coreProperties>
</file>