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9"/>
  </p:notesMasterIdLst>
  <p:sldSz cx="15087600" cy="10698480" type="custom"/>
  <p:notesSz cx="10698480" cy="15087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ype="http://schemas.openxmlformats.org/officeDocument/2006/relationships/presProps" Target="presProps.xml"/>  <Relationship Id="rId6" Type="http://schemas.openxmlformats.org/officeDocument/2006/relationships/viewProps" Target="viewProps.xml"/>  <Relationship Id="rId7" Type="http://schemas.openxmlformats.org/officeDocument/2006/relationships/theme" Target="theme/theme1.xml"/>  <Relationship Id="rId8" Type="http://schemas.openxmlformats.org/officeDocument/2006/relationships/tableStyles" Target="tableStyles.xml"/>  <Relationship Id="rId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입력해 주세요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넵 알겠습니다.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내용을 입력할게요</a:t>
            </a:r>
          </a:p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흐흐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13157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4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안녕하세요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645920"/>
            <a:ext cx="150876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>
              <a:buNone/>
            </a:pPr>
            <a:r>
              <a:rPr lang="en-US" sz="4800" dirty="0" smtClean="0">
                <a:solidFill>
                  <a:srgbClr val="FFFFFF"/>
                </a:solidFill>
                <a:latin typeface="DX모던고딕RoundB" pitchFamily="34" charset="0"/>
                <a:ea typeface="DX모던고딕RoundB" pitchFamily="34" charset="-122"/>
                <a:cs typeface="DX모던고딕RoundB" pitchFamily="34" charset="-120"/>
              </a:rPr>
              <a:t>gmgm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Title</dc:title>
  <dc:subject>PptxGenJS Presentation</dc:subject>
  <dc:creator>PptxGenJS</dc:creator>
  <cp:lastModifiedBy>PptxGenJS</cp:lastModifiedBy>
  <cp:revision>1</cp:revision>
  <dcterms:created xsi:type="dcterms:W3CDTF">2019-12-28T08:42:01.105Z</dcterms:created>
  <dcterms:modified xsi:type="dcterms:W3CDTF">2019-12-28T08:42:01.105Z</dcterms:modified>
</cp:coreProperties>
</file>