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예수 이곳에 우리와 함께 영원히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연약한 자들의 친구가 되어주시고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힘없는 우리의 인생을 위로하시네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혼자서만 세상을 사는 듯이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주가 멀어보이기만 할 때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우리는 바라보아야 하네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우리게 오셨던 그 주님을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주님이 우리의 아픈 맘을 아시네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가까이서 우리의 아픔에 공감하시네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공감하시네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가운데 찾아 오셨던 그 주님이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우리의 모든 상황에 공감하시네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당신은 시간을 뚫고 이 땅 가운데 오셨네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우리 없는 하늘 원치 않아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자신의 편안 버리고 우리게 평안 주셨네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가장 낮은 자의 모습으로 우리 삶에 오셨네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시간을 뚫고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하나님 우리와 영원히 함께하시네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꿈없는 우리게 그 나라 보여주시네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2019-12-27T04:40:13.599Z</dcterms:created>
  <dcterms:modified xsi:type="dcterms:W3CDTF">2019-12-27T04:40:13.599Z</dcterms:modified>
</cp:coreProperties>
</file>