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15087600" cy="10698480" type="custom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입력해 주세요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넵 알겠습니다.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입력할게요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흐흐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혼자서만 세상을 사는 듯이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주가 멀어보이기만 할 때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우리는 바라보아야 하네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우리게 오셨던 그 주님을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주님이 우리의 아픈 맘을 아시네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가까이서 우리의 아픔에 공감하시네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가운데 찾아 오셨던 그 주님이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우리의 모든 상황에 공감하시네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Title</dc:title>
  <dc:subject>PptxGenJS Presentation</dc:subject>
  <dc:creator>PptxGenJS</dc:creator>
  <cp:lastModifiedBy>PptxGenJS</cp:lastModifiedBy>
  <cp:revision>1</cp:revision>
  <dcterms:created xsi:type="dcterms:W3CDTF">2019-12-27T04:40:22.091Z</dcterms:created>
  <dcterms:modified xsi:type="dcterms:W3CDTF">2019-12-27T04:40:22.091Z</dcterms:modified>
</cp:coreProperties>
</file>