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15087600" cy="10698480" type="custom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입력해 주세요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넵 알겠습니다.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입력할게요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흐흐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Title</dc:title>
  <dc:subject>PptxGenJS Presentation</dc:subject>
  <dc:creator>PptxGenJS</dc:creator>
  <cp:lastModifiedBy>PptxGenJS</cp:lastModifiedBy>
  <cp:revision>1</cp:revision>
  <dcterms:created xsi:type="dcterms:W3CDTF">2019-12-27T12:55:24.269Z</dcterms:created>
  <dcterms:modified xsi:type="dcterms:W3CDTF">2019-12-27T12:55:24.269Z</dcterms:modified>
</cp:coreProperties>
</file>