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9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5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1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64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23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93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02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9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3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8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458D-EC6C-46EE-986F-55F65C14845B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A9428-097A-40FC-8642-41FC4D0579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1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FC026-BB9C-4AE5-A9DB-E31C9485E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Blob Storage (Queue)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8EA7BE-868C-4E8B-9906-1526C0031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Eric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53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F8DD-3DD7-4C87-8407-36764713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將訊息新增至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3425A4-7A50-4225-8F64-78B062AA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7" y="1930400"/>
            <a:ext cx="7620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0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EB6CF-7D8B-4001-A1C2-FF2E21B6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測試新增訊息結果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C6ECE-0864-4BEC-BAA9-E9182F72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TW" altLang="en-US" dirty="0"/>
              <a:t>執行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查詢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905C0B-99F1-4218-A027-CDF6F2FB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87" y="2028363"/>
            <a:ext cx="6934200" cy="1562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364E72-D63B-4601-ADD1-B13DA914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2" y="3955551"/>
            <a:ext cx="9350624" cy="22903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4141B4-CA6B-4486-B5A3-627CABDF55A1}"/>
              </a:ext>
            </a:extLst>
          </p:cNvPr>
          <p:cNvSpPr/>
          <p:nvPr/>
        </p:nvSpPr>
        <p:spPr>
          <a:xfrm>
            <a:off x="4816549" y="2211572"/>
            <a:ext cx="1279451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07C90-4EE0-4EE0-870A-E00176AFD843}"/>
              </a:ext>
            </a:extLst>
          </p:cNvPr>
          <p:cNvSpPr/>
          <p:nvPr/>
        </p:nvSpPr>
        <p:spPr>
          <a:xfrm>
            <a:off x="2137029" y="5785268"/>
            <a:ext cx="1645578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54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7532D-1B5E-4C2C-8963-0AB2C254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更改訊息內容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013148-5BE6-44A3-AF7F-B19F8C59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9" y="1259752"/>
            <a:ext cx="10098908" cy="52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3C5BE-79A0-44F8-9297-D0B5B26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測試更新訊息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FAE9C-0E2C-48DD-AD7E-F3CC364A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10"/>
            <a:ext cx="8596668" cy="3880773"/>
          </a:xfrm>
        </p:spPr>
        <p:txBody>
          <a:bodyPr/>
          <a:lstStyle/>
          <a:p>
            <a:r>
              <a:rPr lang="zh-TW" altLang="en-US" dirty="0"/>
              <a:t>執行更新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確認訊息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6CEC2D-979A-48D4-8110-C6360B51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4" y="2211921"/>
            <a:ext cx="7572375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D74E7D-9354-4E11-BEE7-CC6D445C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4485356"/>
            <a:ext cx="12192000" cy="19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2B687-E0E2-4590-A237-E9D59AC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查詢下一筆訊息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1CEFBE-F222-4152-BCBE-E0DA9242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6" y="1578475"/>
            <a:ext cx="78295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6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01EBB-31F6-4032-BE49-27C7483D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0B9F10-F504-46B6-9109-F79CB06F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3" y="1782888"/>
            <a:ext cx="7534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63C99-DC00-4774-8E38-395540C4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5A75F-D006-4473-B915-EB743008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https://github.com/wl00254294/AzureQueue/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5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0772C-6B2F-4A02-8F12-E118E1F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1767B-1842-4458-A679-1C698461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9767"/>
            <a:ext cx="8596668" cy="3880773"/>
          </a:xfrm>
        </p:spPr>
        <p:txBody>
          <a:bodyPr/>
          <a:lstStyle/>
          <a:p>
            <a:r>
              <a:rPr lang="en-US" altLang="zh-TW" dirty="0"/>
              <a:t>Queue:</a:t>
            </a:r>
            <a:r>
              <a:rPr lang="zh-TW" altLang="en-US" dirty="0"/>
              <a:t>命名須小寫</a:t>
            </a:r>
            <a:endParaRPr lang="en-US" altLang="zh-TW" dirty="0"/>
          </a:p>
          <a:p>
            <a:r>
              <a:rPr lang="en-US" altLang="zh-TW" dirty="0"/>
              <a:t>Message:</a:t>
            </a:r>
            <a:r>
              <a:rPr lang="zh-TW" altLang="en-US" dirty="0"/>
              <a:t>訊息大小最大</a:t>
            </a:r>
            <a:r>
              <a:rPr lang="en-US" altLang="zh-TW" dirty="0"/>
              <a:t>64KB</a:t>
            </a:r>
            <a:r>
              <a:rPr lang="zh-TW" altLang="en-US" dirty="0"/>
              <a:t>，可設定保留訊息時間，預設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URL</a:t>
            </a:r>
            <a:r>
              <a:rPr lang="zh-TW" altLang="en-US" dirty="0"/>
              <a:t>格式</a:t>
            </a:r>
            <a:r>
              <a:rPr lang="en-US" altLang="zh-TW" dirty="0"/>
              <a:t>:HTTP://&lt;storage account&gt;.queue.core.windows.net/&lt;queue&gt;</a:t>
            </a:r>
          </a:p>
          <a:p>
            <a:pPr marL="0" indent="0">
              <a:buNone/>
            </a:pPr>
            <a:r>
              <a:rPr lang="zh-TW" altLang="en-US" dirty="0"/>
              <a:t>                   </a:t>
            </a:r>
            <a:r>
              <a:rPr lang="en-US" altLang="zh-TW" dirty="0"/>
              <a:t>HTTPS://&lt;storage account&gt;.queue.core.windows.net/&lt;queue&gt;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3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74D8B-166E-49A3-8FF1-6891C3EF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Storage Account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C9C792-4D1A-44CC-882E-9919AD3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70" y="2033142"/>
            <a:ext cx="5814539" cy="46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4B98A-8D37-45CF-AA67-FE8CF7F8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Storage Account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06BB19-A546-497E-B044-8E6DE882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8944"/>
            <a:ext cx="8815674" cy="48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E0ABF-7479-4E1A-9F35-ED29732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FD7EB9-ED9D-45E2-A051-F80FAB60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58" y="1270000"/>
            <a:ext cx="7247560" cy="5029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0D650C-E1E8-4D7E-A107-E3C4A38612E2}"/>
              </a:ext>
            </a:extLst>
          </p:cNvPr>
          <p:cNvSpPr/>
          <p:nvPr/>
        </p:nvSpPr>
        <p:spPr>
          <a:xfrm>
            <a:off x="985558" y="4294598"/>
            <a:ext cx="1305579" cy="36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C0FB2E-0FB5-4AF2-837C-07028A6ED259}"/>
              </a:ext>
            </a:extLst>
          </p:cNvPr>
          <p:cNvSpPr/>
          <p:nvPr/>
        </p:nvSpPr>
        <p:spPr>
          <a:xfrm>
            <a:off x="2935935" y="1796264"/>
            <a:ext cx="968246" cy="258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8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2CD5E-3EA7-4888-9AA7-701B757F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C9D9D-0DE8-4F1E-9631-9761FB6F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不支援</a:t>
            </a:r>
            <a:r>
              <a:rPr lang="en-US" altLang="zh-TW" dirty="0"/>
              <a:t>Http</a:t>
            </a:r>
            <a:r>
              <a:rPr lang="zh-TW" altLang="en-US" dirty="0"/>
              <a:t>瀏覽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975223-1723-4E5A-9B82-39684F6A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0" y="3064775"/>
            <a:ext cx="11390616" cy="18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F63CC-4BED-4CCB-BF1F-DBD514B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Spring Boot Project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D1ED5A-0EFC-44FB-AFD2-7EA413BE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5" y="1477727"/>
            <a:ext cx="9431676" cy="51999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692379-63FF-4E49-9A68-8AE08AC7E0FC}"/>
              </a:ext>
            </a:extLst>
          </p:cNvPr>
          <p:cNvSpPr/>
          <p:nvPr/>
        </p:nvSpPr>
        <p:spPr>
          <a:xfrm>
            <a:off x="6637106" y="2486346"/>
            <a:ext cx="3369923" cy="780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44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22D89-CC08-4408-AB9A-F58797F1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Dependency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2273D5-A3ED-40A5-A3D6-55950FB0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5" y="1798405"/>
            <a:ext cx="9763125" cy="3733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945525-A677-4A7E-B7D2-4152EB26DB71}"/>
              </a:ext>
            </a:extLst>
          </p:cNvPr>
          <p:cNvSpPr/>
          <p:nvPr/>
        </p:nvSpPr>
        <p:spPr>
          <a:xfrm>
            <a:off x="1222625" y="3429000"/>
            <a:ext cx="4873375" cy="118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8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5CED8-F9B8-44FD-8490-0B23C25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為程式碼加入相關資訊</a:t>
            </a:r>
            <a:r>
              <a:rPr lang="en-US" altLang="zh-TW" dirty="0"/>
              <a:t>(JAVA</a:t>
            </a:r>
            <a:r>
              <a:rPr lang="zh-TW" altLang="en-US" dirty="0"/>
              <a:t> </a:t>
            </a:r>
            <a:r>
              <a:rPr lang="en-US" altLang="zh-TW" dirty="0"/>
              <a:t>Config)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836A8-E519-4CAC-B6EF-2B9ED95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991"/>
            <a:ext cx="8596668" cy="3880773"/>
          </a:xfrm>
        </p:spPr>
        <p:txBody>
          <a:bodyPr/>
          <a:lstStyle/>
          <a:p>
            <a:r>
              <a:rPr lang="zh-TW" altLang="en-US" dirty="0"/>
              <a:t>加入使用到的</a:t>
            </a:r>
            <a:r>
              <a:rPr lang="en-US" altLang="zh-TW" dirty="0"/>
              <a:t>Library</a:t>
            </a:r>
          </a:p>
          <a:p>
            <a:pPr marL="0" indent="0">
              <a:buNone/>
            </a:pPr>
            <a:r>
              <a:rPr lang="en-US" altLang="zh-TW" dirty="0"/>
              <a:t>com.microsoft.azure.storage.*</a:t>
            </a:r>
          </a:p>
          <a:p>
            <a:pPr marL="0" indent="0">
              <a:buNone/>
            </a:pPr>
            <a:r>
              <a:rPr lang="en-US" altLang="zh-TW" dirty="0"/>
              <a:t>com.microsoft.azure.storage.queue.*</a:t>
            </a:r>
          </a:p>
          <a:p>
            <a:r>
              <a:rPr lang="zh-TW" altLang="en-US" dirty="0"/>
              <a:t>設定連線資訊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storageConnectionString</a:t>
            </a:r>
            <a:r>
              <a:rPr lang="en-US" altLang="zh-TW" dirty="0"/>
              <a:t> = </a:t>
            </a:r>
          </a:p>
          <a:p>
            <a:pPr marL="0" indent="0">
              <a:buNone/>
            </a:pPr>
            <a:r>
              <a:rPr lang="en-US" altLang="zh-TW" dirty="0"/>
              <a:t>"</a:t>
            </a:r>
            <a:r>
              <a:rPr lang="en-US" altLang="zh-TW" dirty="0" err="1">
                <a:solidFill>
                  <a:srgbClr val="FF0000"/>
                </a:solidFill>
              </a:rPr>
              <a:t>DefaultEndpointsProtocol</a:t>
            </a:r>
            <a:r>
              <a:rPr lang="en-US" altLang="zh-TW" dirty="0"/>
              <a:t>=https;" +</a:t>
            </a:r>
          </a:p>
          <a:p>
            <a:pPr marL="0" indent="0">
              <a:buNone/>
            </a:pPr>
            <a:r>
              <a:rPr lang="en-US" altLang="zh-TW" dirty="0"/>
              <a:t> "</a:t>
            </a:r>
            <a:r>
              <a:rPr lang="en-US" altLang="zh-TW" dirty="0" err="1">
                <a:solidFill>
                  <a:srgbClr val="FF0000"/>
                </a:solidFill>
              </a:rPr>
              <a:t>AccountName</a:t>
            </a:r>
            <a:r>
              <a:rPr lang="en-US" altLang="zh-TW" dirty="0"/>
              <a:t>=</a:t>
            </a:r>
            <a:r>
              <a:rPr lang="en-US" altLang="zh-TW" dirty="0" err="1"/>
              <a:t>your_storage_account</a:t>
            </a:r>
            <a:r>
              <a:rPr lang="en-US" altLang="zh-TW" dirty="0"/>
              <a:t>;" + "</a:t>
            </a:r>
            <a:r>
              <a:rPr lang="en-US" altLang="zh-TW" dirty="0" err="1">
                <a:solidFill>
                  <a:srgbClr val="FF0000"/>
                </a:solidFill>
              </a:rPr>
              <a:t>AccountKey</a:t>
            </a:r>
            <a:r>
              <a:rPr lang="en-US" altLang="zh-TW" dirty="0"/>
              <a:t>=</a:t>
            </a:r>
            <a:r>
              <a:rPr lang="en-US" altLang="zh-TW" dirty="0" err="1"/>
              <a:t>your_storage_account_key</a:t>
            </a:r>
            <a:r>
              <a:rPr lang="en-US" altLang="zh-TW" dirty="0"/>
              <a:t>"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1C7535-0BE6-4207-8099-AC8435CA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36" y="1342991"/>
            <a:ext cx="7459764" cy="212430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E600C8F-76DB-47EA-BE76-AA72E9C56A0F}"/>
              </a:ext>
            </a:extLst>
          </p:cNvPr>
          <p:cNvCxnSpPr/>
          <p:nvPr/>
        </p:nvCxnSpPr>
        <p:spPr>
          <a:xfrm flipV="1">
            <a:off x="4975668" y="3467295"/>
            <a:ext cx="1455954" cy="786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099B87A6-2FB2-4B3B-81DD-2F80BF54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8" y="4200435"/>
            <a:ext cx="6880261" cy="2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46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187</Words>
  <Application>Microsoft Office PowerPoint</Application>
  <PresentationFormat>寬螢幕</PresentationFormat>
  <Paragraphs>43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多面向</vt:lpstr>
      <vt:lpstr>Blob Storage (Queue)</vt:lpstr>
      <vt:lpstr>注意事項</vt:lpstr>
      <vt:lpstr>創建Storage Account</vt:lpstr>
      <vt:lpstr>創建Storage Account</vt:lpstr>
      <vt:lpstr>新增Queue</vt:lpstr>
      <vt:lpstr>注意</vt:lpstr>
      <vt:lpstr>創建Spring Boot Project</vt:lpstr>
      <vt:lpstr>加入Dependency</vt:lpstr>
      <vt:lpstr>為程式碼加入相關資訊(JAVA Config)</vt:lpstr>
      <vt:lpstr>將訊息新增至Queue</vt:lpstr>
      <vt:lpstr>測試新增訊息結果</vt:lpstr>
      <vt:lpstr>更改訊息內容</vt:lpstr>
      <vt:lpstr>測試更新訊息</vt:lpstr>
      <vt:lpstr>查詢下一筆訊息</vt:lpstr>
      <vt:lpstr>測試查詢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 Storage (Queue)</dc:title>
  <dc:creator>Ta Kung, Wu</dc:creator>
  <cp:lastModifiedBy>Ta Kung, Wu</cp:lastModifiedBy>
  <cp:revision>28</cp:revision>
  <dcterms:created xsi:type="dcterms:W3CDTF">2021-01-19T02:26:29Z</dcterms:created>
  <dcterms:modified xsi:type="dcterms:W3CDTF">2021-01-19T05:50:58Z</dcterms:modified>
</cp:coreProperties>
</file>