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70" r:id="rId3"/>
    <p:sldId id="258" r:id="rId4"/>
    <p:sldId id="271" r:id="rId5"/>
    <p:sldId id="259" r:id="rId6"/>
    <p:sldId id="272" r:id="rId7"/>
    <p:sldId id="260" r:id="rId8"/>
    <p:sldId id="273" r:id="rId9"/>
    <p:sldId id="261" r:id="rId10"/>
    <p:sldId id="274" r:id="rId11"/>
    <p:sldId id="262" r:id="rId12"/>
    <p:sldId id="275" r:id="rId13"/>
    <p:sldId id="263" r:id="rId14"/>
    <p:sldId id="265" r:id="rId15"/>
    <p:sldId id="276" r:id="rId16"/>
    <p:sldId id="266" r:id="rId17"/>
    <p:sldId id="267" r:id="rId18"/>
    <p:sldId id="278" r:id="rId19"/>
    <p:sldId id="268" r:id="rId20"/>
    <p:sldId id="269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Long" userId="9041a57e789b7e38" providerId="LiveId" clId="{E06558E6-DC4E-46E3-8DBF-8EC5A5BD4726}"/>
    <pc:docChg chg="delSld">
      <pc:chgData name="Wang Long" userId="9041a57e789b7e38" providerId="LiveId" clId="{E06558E6-DC4E-46E3-8DBF-8EC5A5BD4726}" dt="2022-04-04T00:30:49.881" v="2" actId="47"/>
      <pc:docMkLst>
        <pc:docMk/>
      </pc:docMkLst>
      <pc:sldChg chg="del">
        <pc:chgData name="Wang Long" userId="9041a57e789b7e38" providerId="LiveId" clId="{E06558E6-DC4E-46E3-8DBF-8EC5A5BD4726}" dt="2022-04-04T00:30:49.881" v="2" actId="47"/>
        <pc:sldMkLst>
          <pc:docMk/>
          <pc:sldMk cId="4060524331" sldId="270"/>
        </pc:sldMkLst>
      </pc:sldChg>
      <pc:sldChg chg="del">
        <pc:chgData name="Wang Long" userId="9041a57e789b7e38" providerId="LiveId" clId="{E06558E6-DC4E-46E3-8DBF-8EC5A5BD4726}" dt="2022-04-04T00:30:15.600" v="0" actId="47"/>
        <pc:sldMkLst>
          <pc:docMk/>
          <pc:sldMk cId="1963149522" sldId="271"/>
        </pc:sldMkLst>
      </pc:sldChg>
      <pc:sldChg chg="del">
        <pc:chgData name="Wang Long" userId="9041a57e789b7e38" providerId="LiveId" clId="{E06558E6-DC4E-46E3-8DBF-8EC5A5BD4726}" dt="2022-04-04T00:30:16.382" v="1" actId="47"/>
        <pc:sldMkLst>
          <pc:docMk/>
          <pc:sldMk cId="2343763025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C3B4A-55BB-4FCC-BFD2-CEA06B73025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B58F8-7897-47BD-B70A-88EB20FF4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46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B58F8-7897-47BD-B70A-88EB20FF4A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39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B58F8-7897-47BD-B70A-88EB20FF4A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97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B58F8-7897-47BD-B70A-88EB20FF4A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07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B58F8-7897-47BD-B70A-88EB20FF4A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B58F8-7897-47BD-B70A-88EB20FF4A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52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B58F8-7897-47BD-B70A-88EB20FF4A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16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B58F8-7897-47BD-B70A-88EB20FF4A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3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B58F8-7897-47BD-B70A-88EB20FF4A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87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B58F8-7897-47BD-B70A-88EB20FF4A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50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2E4-F9D9-436F-802D-5927BF28EB4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AE61-5660-4492-87AD-8BB8140C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9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2E4-F9D9-436F-802D-5927BF28EB4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AE61-5660-4492-87AD-8BB8140C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5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2E4-F9D9-436F-802D-5927BF28EB4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AE61-5660-4492-87AD-8BB8140C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7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2E4-F9D9-436F-802D-5927BF28EB4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AE61-5660-4492-87AD-8BB8140C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4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2E4-F9D9-436F-802D-5927BF28EB4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AE61-5660-4492-87AD-8BB8140C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7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2E4-F9D9-436F-802D-5927BF28EB4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AE61-5660-4492-87AD-8BB8140C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0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2E4-F9D9-436F-802D-5927BF28EB4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AE61-5660-4492-87AD-8BB8140C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0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2E4-F9D9-436F-802D-5927BF28EB4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AE61-5660-4492-87AD-8BB8140C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9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2E4-F9D9-436F-802D-5927BF28EB4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AE61-5660-4492-87AD-8BB8140C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8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2E4-F9D9-436F-802D-5927BF28EB4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AE61-5660-4492-87AD-8BB8140C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3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2E4-F9D9-436F-802D-5927BF28EB4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AE61-5660-4492-87AD-8BB8140C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0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1E2E4-F9D9-436F-802D-5927BF28EB4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AE61-5660-4492-87AD-8BB8140C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3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657" y="1193133"/>
            <a:ext cx="8270880" cy="524259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Chr1:174857-174864 in sample “52”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969834"/>
              </p:ext>
            </p:extLst>
          </p:nvPr>
        </p:nvGraphicFramePr>
        <p:xfrm>
          <a:off x="1192823" y="3116905"/>
          <a:ext cx="1770186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0186">
                  <a:extLst>
                    <a:ext uri="{9D8B030D-6E8A-4147-A177-3AD203B41FA5}">
                      <a16:colId xmlns:a16="http://schemas.microsoft.com/office/drawing/2014/main" val="24287093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Chr1:174857:C&gt;A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38215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Chr1:174858:C&gt;A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01917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Chr1:174861:C&gt;A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9350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Chr1:174862:T&gt;A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2655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Chr1:174864:C&gt;A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811474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326315" y="3116905"/>
            <a:ext cx="334108" cy="28530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7655043" y="3116905"/>
            <a:ext cx="334108" cy="28530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8856909" y="3116905"/>
            <a:ext cx="167054" cy="28530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91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255994E-3454-4B2B-A080-B94D3FC9E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7" y="267095"/>
            <a:ext cx="11314286" cy="6323809"/>
          </a:xfrm>
          <a:prstGeom prst="rect">
            <a:avLst/>
          </a:prstGeom>
        </p:spPr>
      </p:pic>
      <p:sp>
        <p:nvSpPr>
          <p:cNvPr id="10" name="箭头: 左 9">
            <a:extLst>
              <a:ext uri="{FF2B5EF4-FFF2-40B4-BE49-F238E27FC236}">
                <a16:creationId xmlns:a16="http://schemas.microsoft.com/office/drawing/2014/main" id="{F4A28C74-33ED-42D3-8A5D-EB97736AA441}"/>
              </a:ext>
            </a:extLst>
          </p:cNvPr>
          <p:cNvSpPr/>
          <p:nvPr/>
        </p:nvSpPr>
        <p:spPr>
          <a:xfrm>
            <a:off x="6676074" y="3523244"/>
            <a:ext cx="275208" cy="23969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4409" y="5159597"/>
            <a:ext cx="9253746" cy="1029717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This figure shows the strand bias in Chr2:16682517-16682530 in sample “76”, all X -&gt; A mutations are of the strand indicated by the arrow</a:t>
            </a:r>
          </a:p>
        </p:txBody>
      </p:sp>
    </p:spTree>
    <p:extLst>
      <p:ext uri="{BB962C8B-B14F-4D97-AF65-F5344CB8AC3E}">
        <p14:creationId xmlns:p14="http://schemas.microsoft.com/office/powerpoint/2010/main" val="311760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090" y="1099399"/>
            <a:ext cx="8312727" cy="55395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Chr2:18187762-18187766 in sample “75”</a:t>
            </a:r>
          </a:p>
        </p:txBody>
      </p:sp>
      <p:sp>
        <p:nvSpPr>
          <p:cNvPr id="7" name="矩形 6"/>
          <p:cNvSpPr/>
          <p:nvPr/>
        </p:nvSpPr>
        <p:spPr>
          <a:xfrm>
            <a:off x="8308667" y="2983047"/>
            <a:ext cx="216886" cy="313837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7626024" y="2983047"/>
            <a:ext cx="202135" cy="313837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328227"/>
              </p:ext>
            </p:extLst>
          </p:nvPr>
        </p:nvGraphicFramePr>
        <p:xfrm>
          <a:off x="838200" y="3109057"/>
          <a:ext cx="2141419" cy="760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1419">
                  <a:extLst>
                    <a:ext uri="{9D8B030D-6E8A-4147-A177-3AD203B41FA5}">
                      <a16:colId xmlns:a16="http://schemas.microsoft.com/office/drawing/2014/main" val="213823236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Chr2:18187762:C&gt;A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63107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Chr2:18187764:G&gt;A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14812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Chr2:18187766:G&gt;A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8589253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7954270" y="2983047"/>
            <a:ext cx="202135" cy="313837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36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A096C2-DC94-4433-A51D-E2429D72C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59" y="0"/>
            <a:ext cx="11004481" cy="6858000"/>
          </a:xfrm>
          <a:prstGeom prst="rect">
            <a:avLst/>
          </a:prstGeom>
        </p:spPr>
      </p:pic>
      <p:sp>
        <p:nvSpPr>
          <p:cNvPr id="10" name="箭头: 左 9">
            <a:extLst>
              <a:ext uri="{FF2B5EF4-FFF2-40B4-BE49-F238E27FC236}">
                <a16:creationId xmlns:a16="http://schemas.microsoft.com/office/drawing/2014/main" id="{F4A28C74-33ED-42D3-8A5D-EB97736AA441}"/>
              </a:ext>
            </a:extLst>
          </p:cNvPr>
          <p:cNvSpPr/>
          <p:nvPr/>
        </p:nvSpPr>
        <p:spPr>
          <a:xfrm>
            <a:off x="7066692" y="5245519"/>
            <a:ext cx="275208" cy="23969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4409" y="5656750"/>
            <a:ext cx="9253746" cy="1029717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This figure shows the strand bias in Chr2:18187762-18187766 in sample “75”, all X -&gt; A mutations are of the strand indicated by the arrow</a:t>
            </a:r>
          </a:p>
        </p:txBody>
      </p:sp>
    </p:spTree>
    <p:extLst>
      <p:ext uri="{BB962C8B-B14F-4D97-AF65-F5344CB8AC3E}">
        <p14:creationId xmlns:p14="http://schemas.microsoft.com/office/powerpoint/2010/main" val="1811636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795" y="934739"/>
            <a:ext cx="8312727" cy="56365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Chr3:778557-778563 in sample “8R”</a:t>
            </a:r>
          </a:p>
        </p:txBody>
      </p:sp>
      <p:sp>
        <p:nvSpPr>
          <p:cNvPr id="7" name="矩形 6"/>
          <p:cNvSpPr/>
          <p:nvPr/>
        </p:nvSpPr>
        <p:spPr>
          <a:xfrm>
            <a:off x="8513097" y="2983047"/>
            <a:ext cx="511408" cy="313837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7819852" y="2983047"/>
            <a:ext cx="183759" cy="313837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365878"/>
              </p:ext>
            </p:extLst>
          </p:nvPr>
        </p:nvGraphicFramePr>
        <p:xfrm>
          <a:off x="1125415" y="3522540"/>
          <a:ext cx="1670538" cy="1013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0538">
                  <a:extLst>
                    <a:ext uri="{9D8B030D-6E8A-4147-A177-3AD203B41FA5}">
                      <a16:colId xmlns:a16="http://schemas.microsoft.com/office/drawing/2014/main" val="34755084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Chr3:778557:C&gt;A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7208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Chr3:778561:G&gt;A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3213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Chr3:778562:G&gt;A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8433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Chr3:778563:C&gt;A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6912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803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463" y="114300"/>
            <a:ext cx="734829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568" y="479425"/>
            <a:ext cx="4041531" cy="153401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Chr3_7437867-7437874 in samples “29” and “66”</a:t>
            </a:r>
          </a:p>
        </p:txBody>
      </p:sp>
      <p:sp>
        <p:nvSpPr>
          <p:cNvPr id="7" name="矩形 6"/>
          <p:cNvSpPr/>
          <p:nvPr/>
        </p:nvSpPr>
        <p:spPr>
          <a:xfrm>
            <a:off x="8449935" y="741124"/>
            <a:ext cx="162950" cy="61158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7825302" y="741124"/>
            <a:ext cx="295946" cy="61158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729667"/>
              </p:ext>
            </p:extLst>
          </p:nvPr>
        </p:nvGraphicFramePr>
        <p:xfrm>
          <a:off x="1090246" y="2983047"/>
          <a:ext cx="2083777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3777">
                  <a:extLst>
                    <a:ext uri="{9D8B030D-6E8A-4147-A177-3AD203B41FA5}">
                      <a16:colId xmlns:a16="http://schemas.microsoft.com/office/drawing/2014/main" val="347148403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Chr3:7437867:G&gt;T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4532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Chr3:7437868:C&gt;T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13792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Chr3:7437871:G&gt;T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22810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Chr3:7437873:C&gt;T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969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Chr3:7437874:C&gt;T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341784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8768069" y="741124"/>
            <a:ext cx="288676" cy="61158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80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D24BCF-7579-4F41-A71E-4B172D018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05" y="276619"/>
            <a:ext cx="11276190" cy="6304762"/>
          </a:xfrm>
          <a:prstGeom prst="rect">
            <a:avLst/>
          </a:prstGeom>
        </p:spPr>
      </p:pic>
      <p:sp>
        <p:nvSpPr>
          <p:cNvPr id="10" name="箭头: 左 9">
            <a:extLst>
              <a:ext uri="{FF2B5EF4-FFF2-40B4-BE49-F238E27FC236}">
                <a16:creationId xmlns:a16="http://schemas.microsoft.com/office/drawing/2014/main" id="{F4A28C74-33ED-42D3-8A5D-EB97736AA441}"/>
              </a:ext>
            </a:extLst>
          </p:cNvPr>
          <p:cNvSpPr/>
          <p:nvPr/>
        </p:nvSpPr>
        <p:spPr>
          <a:xfrm flipH="1">
            <a:off x="6813678" y="3887235"/>
            <a:ext cx="275208" cy="23969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3387" y="4768983"/>
            <a:ext cx="9253746" cy="1029717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This figure shows the strand bias in Chr3_7437867-7437874 in samples “29”, all X -&gt; T mutations are of the strand indicated by the arrow</a:t>
            </a:r>
          </a:p>
        </p:txBody>
      </p:sp>
    </p:spTree>
    <p:extLst>
      <p:ext uri="{BB962C8B-B14F-4D97-AF65-F5344CB8AC3E}">
        <p14:creationId xmlns:p14="http://schemas.microsoft.com/office/powerpoint/2010/main" val="1206474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324" y="923193"/>
            <a:ext cx="9144000" cy="57960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Chr4:6815347-6815353 in sample “103”</a:t>
            </a:r>
          </a:p>
        </p:txBody>
      </p:sp>
      <p:sp>
        <p:nvSpPr>
          <p:cNvPr id="7" name="矩形 6"/>
          <p:cNvSpPr/>
          <p:nvPr/>
        </p:nvSpPr>
        <p:spPr>
          <a:xfrm>
            <a:off x="8432994" y="2398541"/>
            <a:ext cx="179245" cy="379743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7283525" y="2398541"/>
            <a:ext cx="183759" cy="379743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694174"/>
              </p:ext>
            </p:extLst>
          </p:nvPr>
        </p:nvGraphicFramePr>
        <p:xfrm>
          <a:off x="589085" y="3068149"/>
          <a:ext cx="1855177" cy="506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5177">
                  <a:extLst>
                    <a:ext uri="{9D8B030D-6E8A-4147-A177-3AD203B41FA5}">
                      <a16:colId xmlns:a16="http://schemas.microsoft.com/office/drawing/2014/main" val="23804733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Chr4:6815347:C&gt;T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38690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Chr4:6815353:C&gt;T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3218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58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483" y="1061970"/>
            <a:ext cx="9144000" cy="57960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Chr4:17174397-17174401 in sample “116”</a:t>
            </a:r>
          </a:p>
        </p:txBody>
      </p:sp>
      <p:sp>
        <p:nvSpPr>
          <p:cNvPr id="7" name="矩形 6"/>
          <p:cNvSpPr/>
          <p:nvPr/>
        </p:nvSpPr>
        <p:spPr>
          <a:xfrm>
            <a:off x="7784139" y="2111954"/>
            <a:ext cx="562551" cy="41771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7415408" y="2111954"/>
            <a:ext cx="183759" cy="41771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717114"/>
              </p:ext>
            </p:extLst>
          </p:nvPr>
        </p:nvGraphicFramePr>
        <p:xfrm>
          <a:off x="501161" y="3240332"/>
          <a:ext cx="2057400" cy="1013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3276422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Chr4:17174397:T&gt;A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82233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Chr4:17174399:T&gt;A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67287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Chr4:17174400:T&gt;A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2323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Chr4:17174401:C&gt;A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0507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801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3DF070-5C03-4478-83A4-2259890E2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28" y="286143"/>
            <a:ext cx="11257143" cy="6285714"/>
          </a:xfrm>
          <a:prstGeom prst="rect">
            <a:avLst/>
          </a:prstGeom>
        </p:spPr>
      </p:pic>
      <p:sp>
        <p:nvSpPr>
          <p:cNvPr id="10" name="箭头: 左 9">
            <a:extLst>
              <a:ext uri="{FF2B5EF4-FFF2-40B4-BE49-F238E27FC236}">
                <a16:creationId xmlns:a16="http://schemas.microsoft.com/office/drawing/2014/main" id="{F4A28C74-33ED-42D3-8A5D-EB97736AA441}"/>
              </a:ext>
            </a:extLst>
          </p:cNvPr>
          <p:cNvSpPr/>
          <p:nvPr/>
        </p:nvSpPr>
        <p:spPr>
          <a:xfrm>
            <a:off x="6813678" y="4781176"/>
            <a:ext cx="275208" cy="23969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6805" y="5283888"/>
            <a:ext cx="9253746" cy="1029717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This figure shows the strand bias in Chr4:17174397-17174401 in sample “116”, all X -&gt; T mutations are of the strand indicated by the arrow</a:t>
            </a:r>
          </a:p>
        </p:txBody>
      </p:sp>
    </p:spTree>
    <p:extLst>
      <p:ext uri="{BB962C8B-B14F-4D97-AF65-F5344CB8AC3E}">
        <p14:creationId xmlns:p14="http://schemas.microsoft.com/office/powerpoint/2010/main" val="954064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08" y="981783"/>
            <a:ext cx="9144000" cy="57960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Chr5:2794793-2794799 in sample “23”</a:t>
            </a:r>
          </a:p>
        </p:txBody>
      </p:sp>
      <p:sp>
        <p:nvSpPr>
          <p:cNvPr id="7" name="矩形 6"/>
          <p:cNvSpPr/>
          <p:nvPr/>
        </p:nvSpPr>
        <p:spPr>
          <a:xfrm>
            <a:off x="7414860" y="2111954"/>
            <a:ext cx="562551" cy="41771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8567203" y="2111954"/>
            <a:ext cx="183759" cy="41771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302943"/>
              </p:ext>
            </p:extLst>
          </p:nvPr>
        </p:nvGraphicFramePr>
        <p:xfrm>
          <a:off x="720969" y="3267564"/>
          <a:ext cx="1890346" cy="1013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0346">
                  <a:extLst>
                    <a:ext uri="{9D8B030D-6E8A-4147-A177-3AD203B41FA5}">
                      <a16:colId xmlns:a16="http://schemas.microsoft.com/office/drawing/2014/main" val="810651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Chr5:2794793:G&gt;T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90676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Chr5:2794794:C&gt;T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52191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Chr5:2794795:G&gt;T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5774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Chr5:2794799:C&gt;T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3358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29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BBB936-C4C2-4602-99AB-9AF5B52A1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30" y="151841"/>
            <a:ext cx="10645129" cy="6706159"/>
          </a:xfrm>
          <a:prstGeom prst="rect">
            <a:avLst/>
          </a:prstGeom>
        </p:spPr>
      </p:pic>
      <p:sp>
        <p:nvSpPr>
          <p:cNvPr id="10" name="箭头: 左 9">
            <a:extLst>
              <a:ext uri="{FF2B5EF4-FFF2-40B4-BE49-F238E27FC236}">
                <a16:creationId xmlns:a16="http://schemas.microsoft.com/office/drawing/2014/main" id="{F4A28C74-33ED-42D3-8A5D-EB97736AA441}"/>
              </a:ext>
            </a:extLst>
          </p:cNvPr>
          <p:cNvSpPr/>
          <p:nvPr/>
        </p:nvSpPr>
        <p:spPr>
          <a:xfrm>
            <a:off x="6517567" y="4629611"/>
            <a:ext cx="275208" cy="23969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3456" y="5228947"/>
            <a:ext cx="8928222" cy="1029717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This figure shows the strand bias in Chr1:174857-174864 in sample “52”, all X -&gt; A mutations are of the strand indicated by the arrow</a:t>
            </a:r>
          </a:p>
        </p:txBody>
      </p:sp>
    </p:spTree>
    <p:extLst>
      <p:ext uri="{BB962C8B-B14F-4D97-AF65-F5344CB8AC3E}">
        <p14:creationId xmlns:p14="http://schemas.microsoft.com/office/powerpoint/2010/main" val="3761467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91" y="1028700"/>
            <a:ext cx="9144000" cy="57960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Chr5:17554443-17554453 in sample “75”</a:t>
            </a:r>
          </a:p>
        </p:txBody>
      </p:sp>
      <p:sp>
        <p:nvSpPr>
          <p:cNvPr id="7" name="矩形 6"/>
          <p:cNvSpPr/>
          <p:nvPr/>
        </p:nvSpPr>
        <p:spPr>
          <a:xfrm>
            <a:off x="4389723" y="2111953"/>
            <a:ext cx="317545" cy="41771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10040276" y="2111953"/>
            <a:ext cx="244584" cy="41771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065935"/>
              </p:ext>
            </p:extLst>
          </p:nvPr>
        </p:nvGraphicFramePr>
        <p:xfrm>
          <a:off x="615463" y="2956169"/>
          <a:ext cx="1960684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0684">
                  <a:extLst>
                    <a:ext uri="{9D8B030D-6E8A-4147-A177-3AD203B41FA5}">
                      <a16:colId xmlns:a16="http://schemas.microsoft.com/office/drawing/2014/main" val="41204980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Chr5:17554443:G&gt;T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1770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Chr5:17554446:A&gt;T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84196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Chr5:17554447:C&gt;T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78217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Chr5:17554448:C&gt;T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8969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Chr5:17554451:C&gt;T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8365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Chr5:17554453:G&gt;T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572323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6555691" y="2111953"/>
            <a:ext cx="1605028" cy="41771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11393783" y="2111953"/>
            <a:ext cx="269042" cy="41771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80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5A7586D-DFFF-48EB-BF55-EA48AE696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14" y="281381"/>
            <a:ext cx="11228571" cy="6295238"/>
          </a:xfrm>
          <a:prstGeom prst="rect">
            <a:avLst/>
          </a:prstGeom>
        </p:spPr>
      </p:pic>
      <p:sp>
        <p:nvSpPr>
          <p:cNvPr id="10" name="箭头: 左 9">
            <a:extLst>
              <a:ext uri="{FF2B5EF4-FFF2-40B4-BE49-F238E27FC236}">
                <a16:creationId xmlns:a16="http://schemas.microsoft.com/office/drawing/2014/main" id="{F4A28C74-33ED-42D3-8A5D-EB97736AA441}"/>
              </a:ext>
            </a:extLst>
          </p:cNvPr>
          <p:cNvSpPr/>
          <p:nvPr/>
        </p:nvSpPr>
        <p:spPr>
          <a:xfrm flipH="1">
            <a:off x="6813678" y="4781176"/>
            <a:ext cx="275208" cy="23969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6805" y="5283888"/>
            <a:ext cx="9253746" cy="1029717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This figure shows the strand bias in Chr5:17554443-17554453 in sample “75”, all X -&gt; T mutations are of the strand indicated by the arrow</a:t>
            </a:r>
          </a:p>
        </p:txBody>
      </p:sp>
    </p:spTree>
    <p:extLst>
      <p:ext uri="{BB962C8B-B14F-4D97-AF65-F5344CB8AC3E}">
        <p14:creationId xmlns:p14="http://schemas.microsoft.com/office/powerpoint/2010/main" val="138991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Chr1:2962509-2962513 in sample “96”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368402" y="1090246"/>
            <a:ext cx="8312727" cy="5345381"/>
            <a:chOff x="2392457" y="1090246"/>
            <a:chExt cx="8312727" cy="534538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2457" y="1090246"/>
              <a:ext cx="8312727" cy="5345381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7387321" y="3116905"/>
              <a:ext cx="207455" cy="285307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706638" y="3112541"/>
              <a:ext cx="204115" cy="285307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393046"/>
              </p:ext>
            </p:extLst>
          </p:nvPr>
        </p:nvGraphicFramePr>
        <p:xfrm>
          <a:off x="918853" y="2987543"/>
          <a:ext cx="1841932" cy="506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1932">
                  <a:extLst>
                    <a:ext uri="{9D8B030D-6E8A-4147-A177-3AD203B41FA5}">
                      <a16:colId xmlns:a16="http://schemas.microsoft.com/office/drawing/2014/main" val="13379403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Chr1:2962509:G&gt;T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8259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Chr1:2962513:G&gt;T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710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20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4E383D2-91CE-40CB-82D0-270193AEF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19" y="192604"/>
            <a:ext cx="11304762" cy="6295238"/>
          </a:xfrm>
          <a:prstGeom prst="rect">
            <a:avLst/>
          </a:prstGeom>
        </p:spPr>
      </p:pic>
      <p:sp>
        <p:nvSpPr>
          <p:cNvPr id="10" name="箭头: 左 9">
            <a:extLst>
              <a:ext uri="{FF2B5EF4-FFF2-40B4-BE49-F238E27FC236}">
                <a16:creationId xmlns:a16="http://schemas.microsoft.com/office/drawing/2014/main" id="{F4A28C74-33ED-42D3-8A5D-EB97736AA441}"/>
              </a:ext>
            </a:extLst>
          </p:cNvPr>
          <p:cNvSpPr/>
          <p:nvPr/>
        </p:nvSpPr>
        <p:spPr>
          <a:xfrm flipH="1">
            <a:off x="7520743" y="5836974"/>
            <a:ext cx="275208" cy="23969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633" y="2046395"/>
            <a:ext cx="10724734" cy="1029717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This figure shows the strand bias in Chr1:2962509-2962513 in sample “96”, all X -&gt; T mutations are of the strand indicated by the arrow</a:t>
            </a:r>
          </a:p>
        </p:txBody>
      </p:sp>
    </p:spTree>
    <p:extLst>
      <p:ext uri="{BB962C8B-B14F-4D97-AF65-F5344CB8AC3E}">
        <p14:creationId xmlns:p14="http://schemas.microsoft.com/office/powerpoint/2010/main" val="319621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921" y="1239058"/>
            <a:ext cx="8312728" cy="52691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Chr1:17366685-17366695 in sample “73”</a:t>
            </a:r>
          </a:p>
        </p:txBody>
      </p:sp>
      <p:sp>
        <p:nvSpPr>
          <p:cNvPr id="6" name="矩形 5"/>
          <p:cNvSpPr/>
          <p:nvPr/>
        </p:nvSpPr>
        <p:spPr>
          <a:xfrm>
            <a:off x="6418386" y="3116905"/>
            <a:ext cx="334108" cy="28530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498608" y="3116905"/>
            <a:ext cx="996583" cy="28530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7684630" y="3116905"/>
            <a:ext cx="295946" cy="28530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60151"/>
              </p:ext>
            </p:extLst>
          </p:nvPr>
        </p:nvGraphicFramePr>
        <p:xfrm>
          <a:off x="630115" y="2956285"/>
          <a:ext cx="2069123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9123">
                  <a:extLst>
                    <a:ext uri="{9D8B030D-6E8A-4147-A177-3AD203B41FA5}">
                      <a16:colId xmlns:a16="http://schemas.microsoft.com/office/drawing/2014/main" val="337221437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Chr1:17366685:G&gt;T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56255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Chr1:17366686:A&gt;T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7642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Chr1:17366688:A&gt;T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2865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Chr1:17366690:A&gt;T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77264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Chr1:17366695:A&gt;T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5828726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0879168" y="3116905"/>
            <a:ext cx="295946" cy="28530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2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CF5FF8D-F977-4DFC-9B89-01C351C31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05" y="295666"/>
            <a:ext cx="11276190" cy="6266667"/>
          </a:xfrm>
          <a:prstGeom prst="rect">
            <a:avLst/>
          </a:prstGeom>
        </p:spPr>
      </p:pic>
      <p:sp>
        <p:nvSpPr>
          <p:cNvPr id="10" name="箭头: 左 9">
            <a:extLst>
              <a:ext uri="{FF2B5EF4-FFF2-40B4-BE49-F238E27FC236}">
                <a16:creationId xmlns:a16="http://schemas.microsoft.com/office/drawing/2014/main" id="{F4A28C74-33ED-42D3-8A5D-EB97736AA441}"/>
              </a:ext>
            </a:extLst>
          </p:cNvPr>
          <p:cNvSpPr/>
          <p:nvPr/>
        </p:nvSpPr>
        <p:spPr>
          <a:xfrm flipH="1">
            <a:off x="6783897" y="4988060"/>
            <a:ext cx="275208" cy="23969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064" y="5260338"/>
            <a:ext cx="10724734" cy="1029717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This figure shows the strand bias in Chr1:17366685-17366695 in sample “73”, all X -&gt; T mutations are of the strand indicated by the arrow</a:t>
            </a:r>
          </a:p>
        </p:txBody>
      </p:sp>
    </p:spTree>
    <p:extLst>
      <p:ext uri="{BB962C8B-B14F-4D97-AF65-F5344CB8AC3E}">
        <p14:creationId xmlns:p14="http://schemas.microsoft.com/office/powerpoint/2010/main" val="5894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153" y="1239056"/>
            <a:ext cx="8312728" cy="52691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Chr2:11705450-11705457 in sample “52”</a:t>
            </a:r>
          </a:p>
        </p:txBody>
      </p:sp>
      <p:sp>
        <p:nvSpPr>
          <p:cNvPr id="6" name="矩形 5"/>
          <p:cNvSpPr/>
          <p:nvPr/>
        </p:nvSpPr>
        <p:spPr>
          <a:xfrm>
            <a:off x="7114756" y="3116905"/>
            <a:ext cx="207455" cy="28530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8011942" y="3116905"/>
            <a:ext cx="511405" cy="28530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7644007" y="3116905"/>
            <a:ext cx="183759" cy="28530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434353"/>
              </p:ext>
            </p:extLst>
          </p:nvPr>
        </p:nvGraphicFramePr>
        <p:xfrm>
          <a:off x="467426" y="2965573"/>
          <a:ext cx="1897704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7704">
                  <a:extLst>
                    <a:ext uri="{9D8B030D-6E8A-4147-A177-3AD203B41FA5}">
                      <a16:colId xmlns:a16="http://schemas.microsoft.com/office/drawing/2014/main" val="297456018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Chr2:11705450:C&gt;A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57914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Chr2:11705453:T&gt;A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50961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Chr2:11705455:C&gt;A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49576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Chr2:11705456:T&gt;A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51108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Chr2:11705457:G&gt;A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7865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23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4B9C013-6566-4E53-A6E7-C85AD7679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66" y="0"/>
            <a:ext cx="10982067" cy="6858000"/>
          </a:xfrm>
          <a:prstGeom prst="rect">
            <a:avLst/>
          </a:prstGeom>
        </p:spPr>
      </p:pic>
      <p:sp>
        <p:nvSpPr>
          <p:cNvPr id="10" name="箭头: 左 9">
            <a:extLst>
              <a:ext uri="{FF2B5EF4-FFF2-40B4-BE49-F238E27FC236}">
                <a16:creationId xmlns:a16="http://schemas.microsoft.com/office/drawing/2014/main" id="{F4A28C74-33ED-42D3-8A5D-EB97736AA441}"/>
              </a:ext>
            </a:extLst>
          </p:cNvPr>
          <p:cNvSpPr/>
          <p:nvPr/>
        </p:nvSpPr>
        <p:spPr>
          <a:xfrm>
            <a:off x="6801652" y="4251213"/>
            <a:ext cx="275208" cy="23969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4409" y="5159597"/>
            <a:ext cx="9253746" cy="1029717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This figure shows the strand bias in Chr2:11705450-11705457 in sample “52”, all X -&gt; A mutations are of the strand indicated by the arrow</a:t>
            </a:r>
          </a:p>
        </p:txBody>
      </p:sp>
    </p:spTree>
    <p:extLst>
      <p:ext uri="{BB962C8B-B14F-4D97-AF65-F5344CB8AC3E}">
        <p14:creationId xmlns:p14="http://schemas.microsoft.com/office/powerpoint/2010/main" val="212897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457" y="934528"/>
            <a:ext cx="7344617" cy="592347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Chr2:16682517-16682530 in sample “76”</a:t>
            </a:r>
          </a:p>
        </p:txBody>
      </p:sp>
      <p:sp>
        <p:nvSpPr>
          <p:cNvPr id="7" name="矩形 6"/>
          <p:cNvSpPr/>
          <p:nvPr/>
        </p:nvSpPr>
        <p:spPr>
          <a:xfrm>
            <a:off x="7958244" y="2653517"/>
            <a:ext cx="618801" cy="379743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5274813" y="2653517"/>
            <a:ext cx="1123860" cy="379743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203552"/>
              </p:ext>
            </p:extLst>
          </p:nvPr>
        </p:nvGraphicFramePr>
        <p:xfrm>
          <a:off x="756618" y="2640655"/>
          <a:ext cx="1942619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2619">
                  <a:extLst>
                    <a:ext uri="{9D8B030D-6E8A-4147-A177-3AD203B41FA5}">
                      <a16:colId xmlns:a16="http://schemas.microsoft.com/office/drawing/2014/main" val="262334359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Chr2:16682517:T&gt;A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51682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Chr2:16682518:T&gt;A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2348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Chr2:16682519:T&gt;A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28112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Chr2:16682523:C&gt;A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1152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Chr2:16682524:T&gt;A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5461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662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FE8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FE8C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569</Words>
  <Application>Microsoft Office PowerPoint</Application>
  <PresentationFormat>宽屏</PresentationFormat>
  <Paragraphs>80</Paragraphs>
  <Slides>21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Calibri Light</vt:lpstr>
      <vt:lpstr>Office 主题​​</vt:lpstr>
      <vt:lpstr>Chr1:174857-174864 in sample “52”</vt:lpstr>
      <vt:lpstr>This figure shows the strand bias in Chr1:174857-174864 in sample “52”, all X -&gt; A mutations are of the strand indicated by the arrow</vt:lpstr>
      <vt:lpstr>Chr1:2962509-2962513 in sample “96”</vt:lpstr>
      <vt:lpstr>This figure shows the strand bias in Chr1:2962509-2962513 in sample “96”, all X -&gt; T mutations are of the strand indicated by the arrow</vt:lpstr>
      <vt:lpstr>Chr1:17366685-17366695 in sample “73”</vt:lpstr>
      <vt:lpstr>This figure shows the strand bias in Chr1:17366685-17366695 in sample “73”, all X -&gt; T mutations are of the strand indicated by the arrow</vt:lpstr>
      <vt:lpstr>Chr2:11705450-11705457 in sample “52”</vt:lpstr>
      <vt:lpstr>This figure shows the strand bias in Chr2:11705450-11705457 in sample “52”, all X -&gt; A mutations are of the strand indicated by the arrow</vt:lpstr>
      <vt:lpstr>Chr2:16682517-16682530 in sample “76”</vt:lpstr>
      <vt:lpstr>This figure shows the strand bias in Chr2:16682517-16682530 in sample “76”, all X -&gt; A mutations are of the strand indicated by the arrow</vt:lpstr>
      <vt:lpstr>Chr2:18187762-18187766 in sample “75”</vt:lpstr>
      <vt:lpstr>This figure shows the strand bias in Chr2:18187762-18187766 in sample “75”, all X -&gt; A mutations are of the strand indicated by the arrow</vt:lpstr>
      <vt:lpstr>Chr3:778557-778563 in sample “8R”</vt:lpstr>
      <vt:lpstr>Chr3_7437867-7437874 in samples “29” and “66”</vt:lpstr>
      <vt:lpstr>This figure shows the strand bias in Chr3_7437867-7437874 in samples “29”, all X -&gt; T mutations are of the strand indicated by the arrow</vt:lpstr>
      <vt:lpstr>Chr4:6815347-6815353 in sample “103”</vt:lpstr>
      <vt:lpstr>Chr4:17174397-17174401 in sample “116”</vt:lpstr>
      <vt:lpstr>This figure shows the strand bias in Chr4:17174397-17174401 in sample “116”, all X -&gt; T mutations are of the strand indicated by the arrow</vt:lpstr>
      <vt:lpstr>Chr5:2794793-2794799 in sample “23”</vt:lpstr>
      <vt:lpstr>Chr5:17554443-17554453 in sample “75”</vt:lpstr>
      <vt:lpstr>This figure shows the strand bias in Chr5:17554443-17554453 in sample “75”, all X -&gt; T mutations are of the strand indicated by the arrow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Chr1_174857-174864</dc:title>
  <dc:creator>Wang Long</dc:creator>
  <cp:lastModifiedBy>Wang Long</cp:lastModifiedBy>
  <cp:revision>54</cp:revision>
  <dcterms:created xsi:type="dcterms:W3CDTF">2022-03-22T02:18:00Z</dcterms:created>
  <dcterms:modified xsi:type="dcterms:W3CDTF">2022-04-05T06:05:11Z</dcterms:modified>
</cp:coreProperties>
</file>