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82" r:id="rId4"/>
    <p:sldId id="281" r:id="rId5"/>
    <p:sldId id="283" r:id="rId6"/>
    <p:sldId id="284" r:id="rId7"/>
    <p:sldId id="286" r:id="rId8"/>
    <p:sldId id="285" r:id="rId9"/>
    <p:sldId id="277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12"/>
    <p:restoredTop sz="96501" autoAdjust="0"/>
  </p:normalViewPr>
  <p:slideViewPr>
    <p:cSldViewPr>
      <p:cViewPr>
        <p:scale>
          <a:sx n="90" d="100"/>
          <a:sy n="90" d="100"/>
        </p:scale>
        <p:origin x="-2244" y="-100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2017/6/2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055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491630"/>
            <a:ext cx="3096344" cy="223224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个人介绍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职业经历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业务贡献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重点项目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后期规划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36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982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75606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在岗期间主导了哪些项目？项目有哪些贡献？</a:t>
            </a:r>
            <a:endParaRPr lang="en-US" altLang="zh-CN" dirty="0" smtClean="0"/>
          </a:p>
          <a:p>
            <a:r>
              <a:rPr lang="zh-CN" altLang="en-US" dirty="0" smtClean="0"/>
              <a:t>比如：提升了哪些方面的用户体验？</a:t>
            </a:r>
            <a:endParaRPr lang="en-US" altLang="zh-CN" dirty="0" smtClean="0"/>
          </a:p>
          <a:p>
            <a:r>
              <a:rPr lang="zh-CN" altLang="en-US" dirty="0" smtClean="0"/>
              <a:t>系统性能的提升，工作效率的提升？</a:t>
            </a:r>
            <a:endParaRPr lang="en-US" altLang="zh-CN" dirty="0" smtClean="0"/>
          </a:p>
          <a:p>
            <a:r>
              <a:rPr lang="zh-CN" altLang="en-US" dirty="0" smtClean="0"/>
              <a:t>转化率的提升，销售业绩的提升？</a:t>
            </a:r>
            <a:endParaRPr lang="en-US" altLang="zh-CN" dirty="0" smtClean="0"/>
          </a:p>
          <a:p>
            <a:r>
              <a:rPr lang="zh-CN" altLang="en-US" dirty="0" smtClean="0"/>
              <a:t>企业运营成本的提升。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3106899"/>
              </p:ext>
            </p:extLst>
          </p:nvPr>
        </p:nvGraphicFramePr>
        <p:xfrm>
          <a:off x="475167" y="2815831"/>
          <a:ext cx="8345304" cy="109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80"/>
                <a:gridCol w="1802642"/>
                <a:gridCol w="582230"/>
                <a:gridCol w="1041665"/>
                <a:gridCol w="4392487"/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工期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项目成果（重点写）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30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0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0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、重点项目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9801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、重点项目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9662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举例一个主导的重点最突出的项目：</a:t>
            </a:r>
            <a:endParaRPr lang="en-US" altLang="zh-CN" dirty="0" smtClean="0"/>
          </a:p>
          <a:p>
            <a:r>
              <a:rPr lang="zh-CN" altLang="en-US" dirty="0" smtClean="0"/>
              <a:t>项目规划实施的思路，</a:t>
            </a:r>
            <a:r>
              <a:rPr lang="zh-CN" altLang="en-US" dirty="0"/>
              <a:t>包含业务蓝图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项目管理，遇到问题的处理。</a:t>
            </a:r>
            <a:endParaRPr lang="en-US" altLang="zh-CN" dirty="0" smtClean="0"/>
          </a:p>
          <a:p>
            <a:r>
              <a:rPr lang="zh-CN" altLang="en-US" dirty="0" smtClean="0"/>
              <a:t>项目完成的时间，质量，及上线后的成果。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673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319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1343</TotalTime>
  <Words>148</Words>
  <Application>Microsoft Office PowerPoint</Application>
  <PresentationFormat>全屏显示(16:9)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4、重点项目</vt:lpstr>
      <vt:lpstr>4、重点项目</vt:lpstr>
      <vt:lpstr>5、后期规划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wanglei-ds20</cp:lastModifiedBy>
  <cp:revision>343</cp:revision>
  <dcterms:created xsi:type="dcterms:W3CDTF">2016-11-29T04:08:00Z</dcterms:created>
  <dcterms:modified xsi:type="dcterms:W3CDTF">2017-06-02T08:16:18Z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