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3" r:id="rId3"/>
    <p:sldId id="274" r:id="rId4"/>
    <p:sldId id="282" r:id="rId5"/>
    <p:sldId id="281" r:id="rId6"/>
    <p:sldId id="283" r:id="rId7"/>
    <p:sldId id="291" r:id="rId8"/>
    <p:sldId id="294" r:id="rId9"/>
    <p:sldId id="285" r:id="rId10"/>
    <p:sldId id="27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91"/>
            <p14:sldId id="294"/>
            <p14:sldId id="28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6501" autoAdjust="0"/>
  </p:normalViewPr>
  <p:slideViewPr>
    <p:cSldViewPr>
      <p:cViewPr>
        <p:scale>
          <a:sx n="125" d="100"/>
          <a:sy n="125" d="100"/>
        </p:scale>
        <p:origin x="-1452" y="-43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F66E3-AC70-472C-9D38-6304E83359D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ABE7EE-B221-428E-B9EE-EAC0065057D9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gm:t>
    </dgm:pt>
    <dgm:pt modelId="{95FC97AB-8202-40BE-BB3A-327778B89022}" cxnId="{626A8DDC-E5C4-4FC6-8EDA-AFB399D63A82}" type="parTrans">
      <dgm:prSet/>
      <dgm:spPr/>
      <dgm:t>
        <a:bodyPr/>
        <a:lstStyle/>
        <a:p>
          <a:endParaRPr lang="zh-CN" altLang="en-US"/>
        </a:p>
      </dgm:t>
    </dgm:pt>
    <dgm:pt modelId="{0F79B639-CF68-4C98-9D00-F1879AE3CFA0}" cxnId="{626A8DDC-E5C4-4FC6-8EDA-AFB399D63A82}" type="sibTrans">
      <dgm:prSet/>
      <dgm:spPr/>
      <dgm:t>
        <a:bodyPr/>
        <a:lstStyle/>
        <a:p>
          <a:endParaRPr lang="zh-CN" altLang="en-US"/>
        </a:p>
      </dgm:t>
    </dgm:pt>
    <dgm:pt modelId="{983BCFC8-9555-4926-A9F9-552386E6B9F7}">
      <dgm:prSet phldrT="[文本]"/>
      <dgm:spPr/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gm:t>
    </dgm:pt>
    <dgm:pt modelId="{F20BEC6F-090A-441C-B9BF-588688EF9156}" cxnId="{EC505B47-C57B-4104-91EA-2A318AC3B8FC}" type="parTrans">
      <dgm:prSet/>
      <dgm:spPr/>
      <dgm:t>
        <a:bodyPr/>
        <a:lstStyle/>
        <a:p>
          <a:endParaRPr lang="zh-CN" altLang="en-US"/>
        </a:p>
      </dgm:t>
    </dgm:pt>
    <dgm:pt modelId="{629A2A21-D61D-423B-8242-2919F5117289}" cxnId="{EC505B47-C57B-4104-91EA-2A318AC3B8FC}" type="sibTrans">
      <dgm:prSet/>
      <dgm:spPr/>
      <dgm:t>
        <a:bodyPr/>
        <a:lstStyle/>
        <a:p>
          <a:endParaRPr lang="zh-CN" altLang="en-US"/>
        </a:p>
      </dgm:t>
    </dgm:pt>
    <dgm:pt modelId="{F7891B6C-70B0-4EF6-A8DD-119EC0086F2D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gm:t>
    </dgm:pt>
    <dgm:pt modelId="{A4D7F035-90E1-4ECA-B415-C3844CC337F8}" cxnId="{750F3A59-C63E-4FB6-9B80-E4A4472A09A1}" type="parTrans">
      <dgm:prSet/>
      <dgm:spPr/>
      <dgm:t>
        <a:bodyPr/>
        <a:lstStyle/>
        <a:p>
          <a:endParaRPr lang="zh-CN" altLang="en-US"/>
        </a:p>
      </dgm:t>
    </dgm:pt>
    <dgm:pt modelId="{7F959B11-96DB-40EB-B54F-CB899197B05F}" cxnId="{750F3A59-C63E-4FB6-9B80-E4A4472A09A1}" type="sibTrans">
      <dgm:prSet/>
      <dgm:spPr/>
      <dgm:t>
        <a:bodyPr/>
        <a:lstStyle/>
        <a:p>
          <a:endParaRPr lang="zh-CN" altLang="en-US"/>
        </a:p>
      </dgm:t>
    </dgm:pt>
    <dgm:pt modelId="{25F36DC8-5470-4448-BFB4-50D1F19BE563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gm:t>
    </dgm:pt>
    <dgm:pt modelId="{5F3B5C93-2DAC-40B2-B7AF-F2A7AEAB83F4}" cxnId="{FC8DAE5D-0815-437C-92F7-8EEE2C104475}" type="parTrans">
      <dgm:prSet/>
      <dgm:spPr/>
      <dgm:t>
        <a:bodyPr/>
        <a:lstStyle/>
        <a:p>
          <a:endParaRPr lang="zh-CN" altLang="en-US"/>
        </a:p>
      </dgm:t>
    </dgm:pt>
    <dgm:pt modelId="{BDD89126-38A7-4703-88F6-680BF31AFD36}" cxnId="{FC8DAE5D-0815-437C-92F7-8EEE2C104475}" type="sibTrans">
      <dgm:prSet/>
      <dgm:spPr/>
      <dgm:t>
        <a:bodyPr/>
        <a:lstStyle/>
        <a:p>
          <a:endParaRPr lang="zh-CN" altLang="en-US"/>
        </a:p>
      </dgm:t>
    </dgm:pt>
    <dgm:pt modelId="{3EE8DAF2-D8DC-4132-B684-03E825C128D9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gm:t>
    </dgm:pt>
    <dgm:pt modelId="{D1236242-F411-4C55-87B1-DB78DD843F88}" cxnId="{78E8AB9A-112E-4ED8-9216-539C815DA08E}" type="parTrans">
      <dgm:prSet/>
      <dgm:spPr/>
      <dgm:t>
        <a:bodyPr/>
        <a:lstStyle/>
        <a:p>
          <a:endParaRPr lang="zh-CN" altLang="en-US"/>
        </a:p>
      </dgm:t>
    </dgm:pt>
    <dgm:pt modelId="{E9982145-735D-42E3-B193-54C15B0EDA0B}" cxnId="{78E8AB9A-112E-4ED8-9216-539C815DA08E}" type="sibTrans">
      <dgm:prSet/>
      <dgm:spPr/>
      <dgm:t>
        <a:bodyPr/>
        <a:lstStyle/>
        <a:p>
          <a:endParaRPr lang="zh-CN" altLang="en-US"/>
        </a:p>
      </dgm:t>
    </dgm:pt>
    <dgm:pt modelId="{7981ED9B-946A-4C09-9B54-B2117D7F3CEB}" type="pres">
      <dgm:prSet presAssocID="{D84F66E3-AC70-472C-9D38-6304E83359D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2821A-0CBB-40EC-99BC-7EBDF51535A1}" type="pres">
      <dgm:prSet presAssocID="{D84F66E3-AC70-472C-9D38-6304E83359DA}" presName="matrix" presStyleCnt="0"/>
      <dgm:spPr/>
    </dgm:pt>
    <dgm:pt modelId="{A55E6184-6687-4CAC-AF00-94F742B9AF42}" type="pres">
      <dgm:prSet presAssocID="{D84F66E3-AC70-472C-9D38-6304E83359DA}" presName="tile1" presStyleLbl="node1" presStyleIdx="0" presStyleCnt="4" custLinFactNeighborY="0"/>
      <dgm:spPr/>
      <dgm:t>
        <a:bodyPr/>
        <a:lstStyle/>
        <a:p>
          <a:endParaRPr lang="zh-CN" altLang="en-US"/>
        </a:p>
      </dgm:t>
    </dgm:pt>
    <dgm:pt modelId="{889AD4E2-C403-4F37-B596-18A682F98B15}" type="pres">
      <dgm:prSet presAssocID="{D84F66E3-AC70-472C-9D38-6304E83359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47E47-5446-476F-8F10-059A96DD5D56}" type="pres">
      <dgm:prSet presAssocID="{D84F66E3-AC70-472C-9D38-6304E83359DA}" presName="tile2" presStyleLbl="node1" presStyleIdx="1" presStyleCnt="4" custLinFactNeighborX="-892"/>
      <dgm:spPr/>
      <dgm:t>
        <a:bodyPr/>
        <a:lstStyle/>
        <a:p>
          <a:endParaRPr lang="zh-CN" altLang="en-US"/>
        </a:p>
      </dgm:t>
    </dgm:pt>
    <dgm:pt modelId="{6C88D078-9B1A-4D3F-AB42-E5D2BF80DC3D}" type="pres">
      <dgm:prSet presAssocID="{D84F66E3-AC70-472C-9D38-6304E83359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EBF-1041-4510-A893-61C0AAC3C80B}" type="pres">
      <dgm:prSet presAssocID="{D84F66E3-AC70-472C-9D38-6304E83359D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8085887-05CB-456E-A7BE-69C101CFE9AB}" type="pres">
      <dgm:prSet presAssocID="{D84F66E3-AC70-472C-9D38-6304E83359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C8A73-19BB-4D88-A979-D8F926DEC679}" type="pres">
      <dgm:prSet presAssocID="{D84F66E3-AC70-472C-9D38-6304E83359DA}" presName="tile4" presStyleLbl="node1" presStyleIdx="3" presStyleCnt="4" custLinFactNeighborX="-892" custLinFactNeighborY="0"/>
      <dgm:spPr/>
      <dgm:t>
        <a:bodyPr/>
        <a:lstStyle/>
        <a:p>
          <a:endParaRPr lang="zh-CN" altLang="en-US"/>
        </a:p>
      </dgm:t>
    </dgm:pt>
    <dgm:pt modelId="{0797F221-D8E5-4303-8FA9-9D9AE86A3F59}" type="pres">
      <dgm:prSet presAssocID="{D84F66E3-AC70-472C-9D38-6304E83359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59418-E7B6-4D89-B2C1-7824CD4D31CE}" type="pres">
      <dgm:prSet presAssocID="{D84F66E3-AC70-472C-9D38-6304E83359D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05B47-C57B-4104-91EA-2A318AC3B8FC}" srcId="{78ABE7EE-B221-428E-B9EE-EAC0065057D9}" destId="{983BCFC8-9555-4926-A9F9-552386E6B9F7}" srcOrd="0" destOrd="0" parTransId="{F20BEC6F-090A-441C-B9BF-588688EF9156}" sibTransId="{629A2A21-D61D-423B-8242-2919F5117289}"/>
    <dgm:cxn modelId="{78E8AB9A-112E-4ED8-9216-539C815DA08E}" srcId="{78ABE7EE-B221-428E-B9EE-EAC0065057D9}" destId="{3EE8DAF2-D8DC-4132-B684-03E825C128D9}" srcOrd="3" destOrd="0" parTransId="{D1236242-F411-4C55-87B1-DB78DD843F88}" sibTransId="{E9982145-735D-42E3-B193-54C15B0EDA0B}"/>
    <dgm:cxn modelId="{29A49694-8E0B-47B8-AD42-873823C966C8}" type="presOf" srcId="{D84F66E3-AC70-472C-9D38-6304E83359DA}" destId="{7981ED9B-946A-4C09-9B54-B2117D7F3CEB}" srcOrd="0" destOrd="0" presId="urn:microsoft.com/office/officeart/2005/8/layout/matrix1"/>
    <dgm:cxn modelId="{B2B30270-F032-4EF0-A026-DA5D6B69DC5B}" type="presOf" srcId="{3EE8DAF2-D8DC-4132-B684-03E825C128D9}" destId="{0797F221-D8E5-4303-8FA9-9D9AE86A3F59}" srcOrd="1" destOrd="0" presId="urn:microsoft.com/office/officeart/2005/8/layout/matrix1"/>
    <dgm:cxn modelId="{5A97CA4A-10EF-4A4D-89C9-A461330F5744}" type="presOf" srcId="{F7891B6C-70B0-4EF6-A8DD-119EC0086F2D}" destId="{6C88D078-9B1A-4D3F-AB42-E5D2BF80DC3D}" srcOrd="1" destOrd="0" presId="urn:microsoft.com/office/officeart/2005/8/layout/matrix1"/>
    <dgm:cxn modelId="{B435F43C-3EA3-415C-81DF-4FDC22A9311A}" type="presOf" srcId="{25F36DC8-5470-4448-BFB4-50D1F19BE563}" destId="{DB252EBF-1041-4510-A893-61C0AAC3C80B}" srcOrd="0" destOrd="0" presId="urn:microsoft.com/office/officeart/2005/8/layout/matrix1"/>
    <dgm:cxn modelId="{626A8DDC-E5C4-4FC6-8EDA-AFB399D63A82}" srcId="{D84F66E3-AC70-472C-9D38-6304E83359DA}" destId="{78ABE7EE-B221-428E-B9EE-EAC0065057D9}" srcOrd="0" destOrd="0" parTransId="{95FC97AB-8202-40BE-BB3A-327778B89022}" sibTransId="{0F79B639-CF68-4C98-9D00-F1879AE3CFA0}"/>
    <dgm:cxn modelId="{750F3A59-C63E-4FB6-9B80-E4A4472A09A1}" srcId="{78ABE7EE-B221-428E-B9EE-EAC0065057D9}" destId="{F7891B6C-70B0-4EF6-A8DD-119EC0086F2D}" srcOrd="1" destOrd="0" parTransId="{A4D7F035-90E1-4ECA-B415-C3844CC337F8}" sibTransId="{7F959B11-96DB-40EB-B54F-CB899197B05F}"/>
    <dgm:cxn modelId="{489122E4-62EC-4A7F-A4AA-5CDB6F60F619}" type="presOf" srcId="{983BCFC8-9555-4926-A9F9-552386E6B9F7}" destId="{A55E6184-6687-4CAC-AF00-94F742B9AF42}" srcOrd="0" destOrd="0" presId="urn:microsoft.com/office/officeart/2005/8/layout/matrix1"/>
    <dgm:cxn modelId="{1471F685-7B27-475A-AC7F-10BDAD088646}" type="presOf" srcId="{3EE8DAF2-D8DC-4132-B684-03E825C128D9}" destId="{B2DC8A73-19BB-4D88-A979-D8F926DEC679}" srcOrd="0" destOrd="0" presId="urn:microsoft.com/office/officeart/2005/8/layout/matrix1"/>
    <dgm:cxn modelId="{1E5FEAD4-DB6B-4F36-AEE4-101468559B7C}" type="presOf" srcId="{983BCFC8-9555-4926-A9F9-552386E6B9F7}" destId="{889AD4E2-C403-4F37-B596-18A682F98B15}" srcOrd="1" destOrd="0" presId="urn:microsoft.com/office/officeart/2005/8/layout/matrix1"/>
    <dgm:cxn modelId="{6B4FC629-1C87-4B6C-8709-59DE1C383DBD}" type="presOf" srcId="{F7891B6C-70B0-4EF6-A8DD-119EC0086F2D}" destId="{62347E47-5446-476F-8F10-059A96DD5D56}" srcOrd="0" destOrd="0" presId="urn:microsoft.com/office/officeart/2005/8/layout/matrix1"/>
    <dgm:cxn modelId="{B97305A3-A82F-48F4-B275-A378B29E4EE6}" type="presOf" srcId="{78ABE7EE-B221-428E-B9EE-EAC0065057D9}" destId="{2CF59418-E7B6-4D89-B2C1-7824CD4D31CE}" srcOrd="0" destOrd="0" presId="urn:microsoft.com/office/officeart/2005/8/layout/matrix1"/>
    <dgm:cxn modelId="{FC8DAE5D-0815-437C-92F7-8EEE2C104475}" srcId="{78ABE7EE-B221-428E-B9EE-EAC0065057D9}" destId="{25F36DC8-5470-4448-BFB4-50D1F19BE563}" srcOrd="2" destOrd="0" parTransId="{5F3B5C93-2DAC-40B2-B7AF-F2A7AEAB83F4}" sibTransId="{BDD89126-38A7-4703-88F6-680BF31AFD36}"/>
    <dgm:cxn modelId="{40374271-6C3C-4A65-9DD5-2F5357B1D135}" type="presOf" srcId="{25F36DC8-5470-4448-BFB4-50D1F19BE563}" destId="{78085887-05CB-456E-A7BE-69C101CFE9AB}" srcOrd="1" destOrd="0" presId="urn:microsoft.com/office/officeart/2005/8/layout/matrix1"/>
    <dgm:cxn modelId="{20E93837-2186-4FD0-B9B4-62A8CB3FB359}" type="presParOf" srcId="{7981ED9B-946A-4C09-9B54-B2117D7F3CEB}" destId="{8882821A-0CBB-40EC-99BC-7EBDF51535A1}" srcOrd="0" destOrd="0" presId="urn:microsoft.com/office/officeart/2005/8/layout/matrix1"/>
    <dgm:cxn modelId="{75A5B46D-B152-4308-8481-4827C89A8CAA}" type="presParOf" srcId="{8882821A-0CBB-40EC-99BC-7EBDF51535A1}" destId="{A55E6184-6687-4CAC-AF00-94F742B9AF42}" srcOrd="0" destOrd="0" presId="urn:microsoft.com/office/officeart/2005/8/layout/matrix1"/>
    <dgm:cxn modelId="{CA33883E-07AD-4382-B19A-04A69480C7BB}" type="presParOf" srcId="{8882821A-0CBB-40EC-99BC-7EBDF51535A1}" destId="{889AD4E2-C403-4F37-B596-18A682F98B15}" srcOrd="1" destOrd="0" presId="urn:microsoft.com/office/officeart/2005/8/layout/matrix1"/>
    <dgm:cxn modelId="{700DDA29-547E-4D54-8313-FFA89B9169BD}" type="presParOf" srcId="{8882821A-0CBB-40EC-99BC-7EBDF51535A1}" destId="{62347E47-5446-476F-8F10-059A96DD5D56}" srcOrd="2" destOrd="0" presId="urn:microsoft.com/office/officeart/2005/8/layout/matrix1"/>
    <dgm:cxn modelId="{180C7E0D-BDA2-4711-A8DA-49A2ECF6EF4A}" type="presParOf" srcId="{8882821A-0CBB-40EC-99BC-7EBDF51535A1}" destId="{6C88D078-9B1A-4D3F-AB42-E5D2BF80DC3D}" srcOrd="3" destOrd="0" presId="urn:microsoft.com/office/officeart/2005/8/layout/matrix1"/>
    <dgm:cxn modelId="{601729F2-F409-46F9-A6C0-58B930FFE7BC}" type="presParOf" srcId="{8882821A-0CBB-40EC-99BC-7EBDF51535A1}" destId="{DB252EBF-1041-4510-A893-61C0AAC3C80B}" srcOrd="4" destOrd="0" presId="urn:microsoft.com/office/officeart/2005/8/layout/matrix1"/>
    <dgm:cxn modelId="{1C97E25F-88FA-4189-8241-171A41DF3A1B}" type="presParOf" srcId="{8882821A-0CBB-40EC-99BC-7EBDF51535A1}" destId="{78085887-05CB-456E-A7BE-69C101CFE9AB}" srcOrd="5" destOrd="0" presId="urn:microsoft.com/office/officeart/2005/8/layout/matrix1"/>
    <dgm:cxn modelId="{4922324A-89A7-4767-9942-8CE56175F06B}" type="presParOf" srcId="{8882821A-0CBB-40EC-99BC-7EBDF51535A1}" destId="{B2DC8A73-19BB-4D88-A979-D8F926DEC679}" srcOrd="6" destOrd="0" presId="urn:microsoft.com/office/officeart/2005/8/layout/matrix1"/>
    <dgm:cxn modelId="{96590762-6C5C-4515-B5D4-C9A4F0C9ED78}" type="presParOf" srcId="{8882821A-0CBB-40EC-99BC-7EBDF51535A1}" destId="{0797F221-D8E5-4303-8FA9-9D9AE86A3F59}" srcOrd="7" destOrd="0" presId="urn:microsoft.com/office/officeart/2005/8/layout/matrix1"/>
    <dgm:cxn modelId="{6AE2CE26-3642-41BE-8535-394ED664D32E}" type="presParOf" srcId="{7981ED9B-946A-4C09-9B54-B2117D7F3CEB}" destId="{2CF59418-E7B6-4D89-B2C1-7824CD4D31C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E83D0-7684-4C65-B0D2-46C7DC9972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FE44CE-20C0-4BF0-A74D-5AD3CBE5297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2D0A3E07-56C4-44F4-ACB4-00371F74C9DA}" cxnId="{237D5211-5121-4623-BC51-76F277C3214D}" type="parTrans">
      <dgm:prSet/>
      <dgm:spPr/>
      <dgm:t>
        <a:bodyPr/>
        <a:lstStyle/>
        <a:p>
          <a:endParaRPr lang="zh-CN" altLang="en-US"/>
        </a:p>
      </dgm:t>
    </dgm:pt>
    <dgm:pt modelId="{AC8BD66A-D9E7-418A-B106-CD6B9560001E}" cxnId="{237D5211-5121-4623-BC51-76F277C3214D}" type="sibTrans">
      <dgm:prSet/>
      <dgm:spPr/>
      <dgm:t>
        <a:bodyPr/>
        <a:lstStyle/>
        <a:p>
          <a:endParaRPr lang="zh-CN" altLang="en-US"/>
        </a:p>
      </dgm:t>
    </dgm:pt>
    <dgm:pt modelId="{A9AFD4A2-F0FC-4DFF-99AF-A0460AB38D55}">
      <dgm:prSet phldrT="[文本]"/>
      <dgm:spPr/>
      <dgm:t>
        <a:bodyPr/>
        <a:lstStyle/>
        <a:p>
          <a:r>
            <a:rPr lang="zh-CN" altLang="en-US" dirty="0" smtClean="0"/>
            <a:t>学习公司开源项目，如</a:t>
          </a:r>
          <a:r>
            <a:rPr lang="en-US" altLang="zh-CN" dirty="0" err="1" smtClean="0"/>
            <a:t>redis</a:t>
          </a:r>
          <a:r>
            <a:rPr lang="zh-CN" altLang="en-US" dirty="0" smtClean="0"/>
            <a:t>分布式锁的实现</a:t>
          </a:r>
          <a:endParaRPr lang="zh-CN" altLang="en-US" dirty="0"/>
        </a:p>
      </dgm:t>
    </dgm:pt>
    <dgm:pt modelId="{0C5FB86B-78FE-43F7-83A8-E0A2D373A488}" cxnId="{B8FC3208-6B03-46C3-A5B8-672135682670}" type="parTrans">
      <dgm:prSet/>
      <dgm:spPr/>
      <dgm:t>
        <a:bodyPr/>
        <a:lstStyle/>
        <a:p>
          <a:endParaRPr lang="zh-CN" altLang="en-US"/>
        </a:p>
      </dgm:t>
    </dgm:pt>
    <dgm:pt modelId="{2306C06B-B3AF-4617-8A54-75BADA3EA0F2}" cxnId="{B8FC3208-6B03-46C3-A5B8-672135682670}" type="sibTrans">
      <dgm:prSet/>
      <dgm:spPr/>
      <dgm:t>
        <a:bodyPr/>
        <a:lstStyle/>
        <a:p>
          <a:endParaRPr lang="zh-CN" altLang="en-US"/>
        </a:p>
      </dgm:t>
    </dgm:pt>
    <dgm:pt modelId="{5E6703AC-82A1-455E-9EAD-E490B18856C1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BBCF29F-3B32-4E8B-9A77-6ED66BAFED27}" cxnId="{85CDADFA-3196-45B0-A151-3639045F819E}" type="parTrans">
      <dgm:prSet/>
      <dgm:spPr/>
      <dgm:t>
        <a:bodyPr/>
        <a:lstStyle/>
        <a:p>
          <a:endParaRPr lang="zh-CN" altLang="en-US"/>
        </a:p>
      </dgm:t>
    </dgm:pt>
    <dgm:pt modelId="{2A4DE795-D20D-4ACC-BE81-5938AE952EB9}" cxnId="{85CDADFA-3196-45B0-A151-3639045F819E}" type="sibTrans">
      <dgm:prSet/>
      <dgm:spPr/>
      <dgm:t>
        <a:bodyPr/>
        <a:lstStyle/>
        <a:p>
          <a:endParaRPr lang="zh-CN" altLang="en-US"/>
        </a:p>
      </dgm:t>
    </dgm:pt>
    <dgm:pt modelId="{51757808-EE4C-4498-B729-04F55B4D566B}">
      <dgm:prSet phldrT="[文本]"/>
      <dgm:spPr/>
      <dgm:t>
        <a:bodyPr/>
        <a:lstStyle/>
        <a:p>
          <a:r>
            <a:rPr lang="zh-CN" altLang="en-US" dirty="0" smtClean="0"/>
            <a:t>学习</a:t>
          </a:r>
          <a:r>
            <a:rPr lang="en-US" altLang="zh-CN" dirty="0" err="1" smtClean="0"/>
            <a:t>docker</a:t>
          </a:r>
          <a:r>
            <a:rPr lang="en-US" altLang="zh-CN" dirty="0" smtClean="0"/>
            <a:t>,</a:t>
          </a:r>
          <a:r>
            <a:rPr lang="zh-CN" altLang="en-US" dirty="0" smtClean="0"/>
            <a:t>持续集成部署</a:t>
          </a:r>
          <a:endParaRPr lang="zh-CN" altLang="en-US" dirty="0"/>
        </a:p>
      </dgm:t>
    </dgm:pt>
    <dgm:pt modelId="{36CD1884-764B-4439-9E5F-72A8D4F07AE7}" cxnId="{1F018C33-E495-4775-85F4-54C62FAD8EE8}" type="parTrans">
      <dgm:prSet/>
      <dgm:spPr/>
      <dgm:t>
        <a:bodyPr/>
        <a:lstStyle/>
        <a:p>
          <a:endParaRPr lang="zh-CN" altLang="en-US"/>
        </a:p>
      </dgm:t>
    </dgm:pt>
    <dgm:pt modelId="{2D099B71-C4BC-4E1C-B1ED-68B611A3680B}" cxnId="{1F018C33-E495-4775-85F4-54C62FAD8EE8}" type="sibTrans">
      <dgm:prSet/>
      <dgm:spPr/>
      <dgm:t>
        <a:bodyPr/>
        <a:lstStyle/>
        <a:p>
          <a:endParaRPr lang="zh-CN" altLang="en-US"/>
        </a:p>
      </dgm:t>
    </dgm:pt>
    <dgm:pt modelId="{F03B50F3-5957-4555-893F-1664209FB0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9F335A5-A580-4BDF-A3EC-4FCE16539BCD}" cxnId="{3A729443-ED54-4370-AA20-4AF02DA7712A}" type="parTrans">
      <dgm:prSet/>
      <dgm:spPr/>
      <dgm:t>
        <a:bodyPr/>
        <a:lstStyle/>
        <a:p>
          <a:endParaRPr lang="zh-CN" altLang="en-US"/>
        </a:p>
      </dgm:t>
    </dgm:pt>
    <dgm:pt modelId="{1284AC8E-0B63-4483-9E90-B2E9B3EF6C42}" cxnId="{3A729443-ED54-4370-AA20-4AF02DA7712A}" type="sibTrans">
      <dgm:prSet/>
      <dgm:spPr/>
      <dgm:t>
        <a:bodyPr/>
        <a:lstStyle/>
        <a:p>
          <a:endParaRPr lang="zh-CN" altLang="en-US"/>
        </a:p>
      </dgm:t>
    </dgm:pt>
    <dgm:pt modelId="{4E535A30-603A-49F8-AFA1-A457B99F620E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学习</a:t>
          </a:r>
          <a:r>
            <a:rPr lang="en-US" altLang="zh-CN" dirty="0" smtClean="0"/>
            <a:t>python</a:t>
          </a:r>
          <a:r>
            <a:rPr lang="zh-CN" altLang="en-US" dirty="0" smtClean="0"/>
            <a:t>，机器学习方面的应用</a:t>
          </a:r>
          <a:endParaRPr lang="zh-CN" altLang="en-US" dirty="0"/>
        </a:p>
      </dgm:t>
    </dgm:pt>
    <dgm:pt modelId="{4629BFB4-C5C9-4419-9A5C-D0CAF505750F}" cxnId="{7F353444-5BF5-4456-B1A5-AC389310C868}" type="parTrans">
      <dgm:prSet/>
      <dgm:spPr/>
      <dgm:t>
        <a:bodyPr/>
        <a:lstStyle/>
        <a:p>
          <a:endParaRPr lang="zh-CN" altLang="en-US"/>
        </a:p>
      </dgm:t>
    </dgm:pt>
    <dgm:pt modelId="{DED7022B-3A08-4CC0-A050-7F2458817AA0}" cxnId="{7F353444-5BF5-4456-B1A5-AC389310C868}" type="sibTrans">
      <dgm:prSet/>
      <dgm:spPr/>
      <dgm:t>
        <a:bodyPr/>
        <a:lstStyle/>
        <a:p>
          <a:endParaRPr lang="zh-CN" altLang="en-US"/>
        </a:p>
      </dgm:t>
    </dgm:pt>
    <dgm:pt modelId="{44C74E60-6723-4E0B-B818-165BFF5C08E4}" type="pres">
      <dgm:prSet presAssocID="{228E83D0-7684-4C65-B0D2-46C7DC9972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13C24-EF99-4F69-B648-A827A868A9C6}" type="pres">
      <dgm:prSet presAssocID="{14FE44CE-20C0-4BF0-A74D-5AD3CBE52974}" presName="composite" presStyleCnt="0"/>
      <dgm:spPr/>
    </dgm:pt>
    <dgm:pt modelId="{9AF0D5CF-EA87-4FE5-AEF6-B759935ED3C4}" type="pres">
      <dgm:prSet presAssocID="{14FE44CE-20C0-4BF0-A74D-5AD3CBE529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122D8-86D6-4E7A-BE08-21A3A2196FF3}" type="pres">
      <dgm:prSet presAssocID="{14FE44CE-20C0-4BF0-A74D-5AD3CBE529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B5B4D-2E76-4FB6-A5B3-B1AF5B3F38BE}" type="pres">
      <dgm:prSet presAssocID="{AC8BD66A-D9E7-418A-B106-CD6B9560001E}" presName="sp" presStyleCnt="0"/>
      <dgm:spPr/>
    </dgm:pt>
    <dgm:pt modelId="{EB6D2432-A8E3-4C54-A8B4-A91013095FCD}" type="pres">
      <dgm:prSet presAssocID="{5E6703AC-82A1-455E-9EAD-E490B18856C1}" presName="composite" presStyleCnt="0"/>
      <dgm:spPr/>
    </dgm:pt>
    <dgm:pt modelId="{0DC72DBB-F043-4E3C-B204-55E74014DDD9}" type="pres">
      <dgm:prSet presAssocID="{5E6703AC-82A1-455E-9EAD-E490B18856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674E5-96EA-4832-BB9B-9DB29A4EE50F}" type="pres">
      <dgm:prSet presAssocID="{5E6703AC-82A1-455E-9EAD-E490B18856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A0F9C-05BC-4C63-ADED-450D75EFA6CD}" type="pres">
      <dgm:prSet presAssocID="{2A4DE795-D20D-4ACC-BE81-5938AE952EB9}" presName="sp" presStyleCnt="0"/>
      <dgm:spPr/>
    </dgm:pt>
    <dgm:pt modelId="{F7F33F67-7BA8-48A7-8913-E0960BEE6D2D}" type="pres">
      <dgm:prSet presAssocID="{F03B50F3-5957-4555-893F-1664209FB00D}" presName="composite" presStyleCnt="0"/>
      <dgm:spPr/>
    </dgm:pt>
    <dgm:pt modelId="{AE1B1465-035B-441A-B47E-06485FE32E2C}" type="pres">
      <dgm:prSet presAssocID="{F03B50F3-5957-4555-893F-1664209FB0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1105-1A3A-45C9-9E7C-2EC39C879CDA}" type="pres">
      <dgm:prSet presAssocID="{F03B50F3-5957-4555-893F-1664209FB0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A6CCD2-9F4D-49C0-A315-AD730D008821}" type="presOf" srcId="{F03B50F3-5957-4555-893F-1664209FB00D}" destId="{AE1B1465-035B-441A-B47E-06485FE32E2C}" srcOrd="0" destOrd="0" presId="urn:microsoft.com/office/officeart/2005/8/layout/chevron2"/>
    <dgm:cxn modelId="{1F018C33-E495-4775-85F4-54C62FAD8EE8}" srcId="{5E6703AC-82A1-455E-9EAD-E490B18856C1}" destId="{51757808-EE4C-4498-B729-04F55B4D566B}" srcOrd="0" destOrd="0" parTransId="{36CD1884-764B-4439-9E5F-72A8D4F07AE7}" sibTransId="{2D099B71-C4BC-4E1C-B1ED-68B611A3680B}"/>
    <dgm:cxn modelId="{237D5211-5121-4623-BC51-76F277C3214D}" srcId="{228E83D0-7684-4C65-B0D2-46C7DC99725A}" destId="{14FE44CE-20C0-4BF0-A74D-5AD3CBE52974}" srcOrd="0" destOrd="0" parTransId="{2D0A3E07-56C4-44F4-ACB4-00371F74C9DA}" sibTransId="{AC8BD66A-D9E7-418A-B106-CD6B9560001E}"/>
    <dgm:cxn modelId="{DCBF2BF9-3253-4839-B0FA-16ED8D67A3CC}" type="presOf" srcId="{14FE44CE-20C0-4BF0-A74D-5AD3CBE52974}" destId="{9AF0D5CF-EA87-4FE5-AEF6-B759935ED3C4}" srcOrd="0" destOrd="0" presId="urn:microsoft.com/office/officeart/2005/8/layout/chevron2"/>
    <dgm:cxn modelId="{B8FC3208-6B03-46C3-A5B8-672135682670}" srcId="{14FE44CE-20C0-4BF0-A74D-5AD3CBE52974}" destId="{A9AFD4A2-F0FC-4DFF-99AF-A0460AB38D55}" srcOrd="0" destOrd="0" parTransId="{0C5FB86B-78FE-43F7-83A8-E0A2D373A488}" sibTransId="{2306C06B-B3AF-4617-8A54-75BADA3EA0F2}"/>
    <dgm:cxn modelId="{4E21666C-1CBB-4F10-B988-D563C51820A3}" type="presOf" srcId="{228E83D0-7684-4C65-B0D2-46C7DC99725A}" destId="{44C74E60-6723-4E0B-B818-165BFF5C08E4}" srcOrd="0" destOrd="0" presId="urn:microsoft.com/office/officeart/2005/8/layout/chevron2"/>
    <dgm:cxn modelId="{7F353444-5BF5-4456-B1A5-AC389310C868}" srcId="{F03B50F3-5957-4555-893F-1664209FB00D}" destId="{4E535A30-603A-49F8-AFA1-A457B99F620E}" srcOrd="0" destOrd="0" parTransId="{4629BFB4-C5C9-4419-9A5C-D0CAF505750F}" sibTransId="{DED7022B-3A08-4CC0-A050-7F2458817AA0}"/>
    <dgm:cxn modelId="{E63647BF-497D-4077-B44F-116F65C7C9D3}" type="presOf" srcId="{4E535A30-603A-49F8-AFA1-A457B99F620E}" destId="{F35F1105-1A3A-45C9-9E7C-2EC39C879CDA}" srcOrd="0" destOrd="0" presId="urn:microsoft.com/office/officeart/2005/8/layout/chevron2"/>
    <dgm:cxn modelId="{85CDADFA-3196-45B0-A151-3639045F819E}" srcId="{228E83D0-7684-4C65-B0D2-46C7DC99725A}" destId="{5E6703AC-82A1-455E-9EAD-E490B18856C1}" srcOrd="1" destOrd="0" parTransId="{5BBCF29F-3B32-4E8B-9A77-6ED66BAFED27}" sibTransId="{2A4DE795-D20D-4ACC-BE81-5938AE952EB9}"/>
    <dgm:cxn modelId="{3A729443-ED54-4370-AA20-4AF02DA7712A}" srcId="{228E83D0-7684-4C65-B0D2-46C7DC99725A}" destId="{F03B50F3-5957-4555-893F-1664209FB00D}" srcOrd="2" destOrd="0" parTransId="{B9F335A5-A580-4BDF-A3EC-4FCE16539BCD}" sibTransId="{1284AC8E-0B63-4483-9E90-B2E9B3EF6C42}"/>
    <dgm:cxn modelId="{6C9E6E44-06E6-4D58-9BD7-C7B72CE3B42F}" type="presOf" srcId="{5E6703AC-82A1-455E-9EAD-E490B18856C1}" destId="{0DC72DBB-F043-4E3C-B204-55E74014DDD9}" srcOrd="0" destOrd="0" presId="urn:microsoft.com/office/officeart/2005/8/layout/chevron2"/>
    <dgm:cxn modelId="{48DDA258-7EEC-4787-87C4-34209B86173F}" type="presOf" srcId="{A9AFD4A2-F0FC-4DFF-99AF-A0460AB38D55}" destId="{5D0122D8-86D6-4E7A-BE08-21A3A2196FF3}" srcOrd="0" destOrd="0" presId="urn:microsoft.com/office/officeart/2005/8/layout/chevron2"/>
    <dgm:cxn modelId="{6A3C3FF9-1FD8-4E1D-A5A0-68BB8F476434}" type="presOf" srcId="{51757808-EE4C-4498-B729-04F55B4D566B}" destId="{2E6674E5-96EA-4832-BB9B-9DB29A4EE50F}" srcOrd="0" destOrd="0" presId="urn:microsoft.com/office/officeart/2005/8/layout/chevron2"/>
    <dgm:cxn modelId="{88C5B4A2-D532-4CA1-925A-AC0E4DE759FA}" type="presParOf" srcId="{44C74E60-6723-4E0B-B818-165BFF5C08E4}" destId="{22813C24-EF99-4F69-B648-A827A868A9C6}" srcOrd="0" destOrd="0" presId="urn:microsoft.com/office/officeart/2005/8/layout/chevron2"/>
    <dgm:cxn modelId="{60FDDFF5-2FE5-43AD-81C7-1A8D37E068AE}" type="presParOf" srcId="{22813C24-EF99-4F69-B648-A827A868A9C6}" destId="{9AF0D5CF-EA87-4FE5-AEF6-B759935ED3C4}" srcOrd="0" destOrd="0" presId="urn:microsoft.com/office/officeart/2005/8/layout/chevron2"/>
    <dgm:cxn modelId="{0BF9F753-D220-497B-83EE-98099A00DC43}" type="presParOf" srcId="{22813C24-EF99-4F69-B648-A827A868A9C6}" destId="{5D0122D8-86D6-4E7A-BE08-21A3A2196FF3}" srcOrd="1" destOrd="0" presId="urn:microsoft.com/office/officeart/2005/8/layout/chevron2"/>
    <dgm:cxn modelId="{E12B058C-2A00-4101-96F2-9374E7A089A9}" type="presParOf" srcId="{44C74E60-6723-4E0B-B818-165BFF5C08E4}" destId="{7D8B5B4D-2E76-4FB6-A5B3-B1AF5B3F38BE}" srcOrd="1" destOrd="0" presId="urn:microsoft.com/office/officeart/2005/8/layout/chevron2"/>
    <dgm:cxn modelId="{54E15A5C-0C2F-4B1D-A2C5-22EE7B6F3730}" type="presParOf" srcId="{44C74E60-6723-4E0B-B818-165BFF5C08E4}" destId="{EB6D2432-A8E3-4C54-A8B4-A91013095FCD}" srcOrd="2" destOrd="0" presId="urn:microsoft.com/office/officeart/2005/8/layout/chevron2"/>
    <dgm:cxn modelId="{44CD3201-AB7B-4369-B4C0-8D7AB873E3BD}" type="presParOf" srcId="{EB6D2432-A8E3-4C54-A8B4-A91013095FCD}" destId="{0DC72DBB-F043-4E3C-B204-55E74014DDD9}" srcOrd="0" destOrd="0" presId="urn:microsoft.com/office/officeart/2005/8/layout/chevron2"/>
    <dgm:cxn modelId="{7BDFE6BF-C659-4210-87E6-AC34744AA703}" type="presParOf" srcId="{EB6D2432-A8E3-4C54-A8B4-A91013095FCD}" destId="{2E6674E5-96EA-4832-BB9B-9DB29A4EE50F}" srcOrd="1" destOrd="0" presId="urn:microsoft.com/office/officeart/2005/8/layout/chevron2"/>
    <dgm:cxn modelId="{4B0B05CA-ABBE-4575-A4F2-80BE4FA15F4E}" type="presParOf" srcId="{44C74E60-6723-4E0B-B818-165BFF5C08E4}" destId="{A61A0F9C-05BC-4C63-ADED-450D75EFA6CD}" srcOrd="3" destOrd="0" presId="urn:microsoft.com/office/officeart/2005/8/layout/chevron2"/>
    <dgm:cxn modelId="{6EF127F1-8E95-4A60-8888-6438EA3E7CD1}" type="presParOf" srcId="{44C74E60-6723-4E0B-B818-165BFF5C08E4}" destId="{F7F33F67-7BA8-48A7-8913-E0960BEE6D2D}" srcOrd="4" destOrd="0" presId="urn:microsoft.com/office/officeart/2005/8/layout/chevron2"/>
    <dgm:cxn modelId="{4DA94AD3-239A-433C-B71E-AA5A62ACD4EA}" type="presParOf" srcId="{F7F33F67-7BA8-48A7-8913-E0960BEE6D2D}" destId="{AE1B1465-035B-441A-B47E-06485FE32E2C}" srcOrd="0" destOrd="0" presId="urn:microsoft.com/office/officeart/2005/8/layout/chevron2"/>
    <dgm:cxn modelId="{A25E5839-FCD3-4F10-AAB2-F2FF3E311CFD}" type="presParOf" srcId="{F7F33F67-7BA8-48A7-8913-E0960BEE6D2D}" destId="{F35F1105-1A3A-45C9-9E7C-2EC39C879C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34016" cy="2714644"/>
        <a:chOff x="0" y="0"/>
        <a:chExt cx="5334016" cy="2714644"/>
      </a:xfrm>
    </dsp:grpSpPr>
    <dsp:sp>
      <dsp:nvSpPr>
        <dsp:cNvPr id="3" name="单圆角矩形 2"/>
        <dsp:cNvSpPr/>
      </dsp:nvSpPr>
      <dsp:spPr bwMode="white">
        <a:xfrm rot="16200000">
          <a:off x="654843" y="-654843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6200000">
        <a:off x="654843" y="-654843"/>
        <a:ext cx="1357322" cy="2667008"/>
      </dsp:txXfrm>
    </dsp:sp>
    <dsp:sp>
      <dsp:nvSpPr>
        <dsp:cNvPr id="5" name="单圆角矩形 4"/>
        <dsp:cNvSpPr/>
      </dsp:nvSpPr>
      <dsp:spPr bwMode="white">
        <a:xfrm>
          <a:off x="2643218" y="0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43218" y="0"/>
        <a:ext cx="2667008" cy="1357322"/>
      </dsp:txXfrm>
    </dsp:sp>
    <dsp:sp>
      <dsp:nvSpPr>
        <dsp:cNvPr id="7" name="单圆角矩形 6"/>
        <dsp:cNvSpPr/>
      </dsp:nvSpPr>
      <dsp:spPr bwMode="white">
        <a:xfrm rot="10800000">
          <a:off x="0" y="1357322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0" y="1357322"/>
        <a:ext cx="2667008" cy="1357322"/>
      </dsp:txXfrm>
    </dsp:sp>
    <dsp:sp>
      <dsp:nvSpPr>
        <dsp:cNvPr id="9" name="单圆角矩形 8"/>
        <dsp:cNvSpPr/>
      </dsp:nvSpPr>
      <dsp:spPr bwMode="white">
        <a:xfrm rot="5400000">
          <a:off x="3298061" y="702479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3298061" y="702479"/>
        <a:ext cx="1357322" cy="2667008"/>
      </dsp:txXfrm>
    </dsp:sp>
    <dsp:sp>
      <dsp:nvSpPr>
        <dsp:cNvPr id="11" name="圆角矩形 10"/>
        <dsp:cNvSpPr/>
      </dsp:nvSpPr>
      <dsp:spPr bwMode="white">
        <a:xfrm>
          <a:off x="1866906" y="1017991"/>
          <a:ext cx="1600205" cy="67866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1866906" y="1017991"/>
        <a:ext cx="1600205" cy="678661"/>
      </dsp:txXfrm>
    </dsp:sp>
    <dsp:sp>
      <dsp:nvSpPr>
        <dsp:cNvPr id="4" name="矩形 3"/>
        <dsp:cNvSpPr/>
      </dsp:nvSpPr>
      <dsp:spPr bwMode="white">
        <a:xfrm rot="16200000">
          <a:off x="824508" y="-824508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234696" tIns="234696" rIns="234696" bIns="234696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sp:txBody>
      <dsp:txXfrm rot="16200000">
        <a:off x="824508" y="-824508"/>
        <a:ext cx="1017991" cy="2667008"/>
      </dsp:txXfrm>
    </dsp:sp>
    <dsp:sp>
      <dsp:nvSpPr>
        <dsp:cNvPr id="6" name="矩形 5"/>
        <dsp:cNvSpPr/>
      </dsp:nvSpPr>
      <dsp:spPr bwMode="white">
        <a:xfrm>
          <a:off x="2667008" y="0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sp:txBody>
      <dsp:txXfrm>
        <a:off x="2667008" y="0"/>
        <a:ext cx="2667008" cy="1017991"/>
      </dsp:txXfrm>
    </dsp:sp>
    <dsp:sp>
      <dsp:nvSpPr>
        <dsp:cNvPr id="8" name="矩形 7"/>
        <dsp:cNvSpPr/>
      </dsp:nvSpPr>
      <dsp:spPr bwMode="white">
        <a:xfrm rot="10800000">
          <a:off x="0" y="1696652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sp:txBody>
      <dsp:txXfrm rot="10800000">
        <a:off x="0" y="1696652"/>
        <a:ext cx="2667008" cy="1017991"/>
      </dsp:txXfrm>
    </dsp:sp>
    <dsp:sp>
      <dsp:nvSpPr>
        <dsp:cNvPr id="10" name="矩形 9"/>
        <dsp:cNvSpPr/>
      </dsp:nvSpPr>
      <dsp:spPr bwMode="white">
        <a:xfrm rot="5400000">
          <a:off x="3491516" y="872144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sp:txBody>
      <dsp:txXfrm rot="5400000">
        <a:off x="3491516" y="872144"/>
        <a:ext cx="1017991" cy="266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00726" cy="3103570"/>
        <a:chOff x="0" y="0"/>
        <a:chExt cx="5500726" cy="3103570"/>
      </a:xfrm>
    </dsp:grpSpPr>
    <dsp:sp>
      <dsp:nvSpPr>
        <dsp:cNvPr id="3" name="燕尾形 2"/>
        <dsp:cNvSpPr/>
      </dsp:nvSpPr>
      <dsp:spPr bwMode="white">
        <a:xfrm rot="5400000">
          <a:off x="-175356" y="175356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</a:t>
          </a:r>
          <a:endParaRPr lang="zh-CN" altLang="en-US" dirty="0"/>
        </a:p>
      </dsp:txBody>
      <dsp:txXfrm rot="5400000">
        <a:off x="-175356" y="175356"/>
        <a:ext cx="1169042" cy="818329"/>
      </dsp:txXfrm>
    </dsp:sp>
    <dsp:sp>
      <dsp:nvSpPr>
        <dsp:cNvPr id="4" name="同侧圆角矩形 3"/>
        <dsp:cNvSpPr/>
      </dsp:nvSpPr>
      <dsp:spPr bwMode="white">
        <a:xfrm rot="5400000">
          <a:off x="2779589" y="-1961260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学习公司开源项目，如</a:t>
          </a:r>
          <a:r>
            <a:rPr lang="en-US" altLang="zh-CN" dirty="0" err="1" smtClean="0">
              <a:solidFill>
                <a:schemeClr val="dk1"/>
              </a:solidFill>
            </a:rPr>
            <a:t>redis</a:t>
          </a:r>
          <a:r>
            <a:rPr lang="zh-CN" altLang="en-US" dirty="0" smtClean="0">
              <a:solidFill>
                <a:schemeClr val="dk1"/>
              </a:solidFill>
            </a:rPr>
            <a:t>分布式锁的实现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1961260"/>
        <a:ext cx="759877" cy="4682397"/>
      </dsp:txXfrm>
    </dsp:sp>
    <dsp:sp>
      <dsp:nvSpPr>
        <dsp:cNvPr id="5" name="燕尾形 4"/>
        <dsp:cNvSpPr/>
      </dsp:nvSpPr>
      <dsp:spPr bwMode="white">
        <a:xfrm rot="5400000">
          <a:off x="-175356" y="1142620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</a:t>
          </a:r>
          <a:endParaRPr lang="zh-CN" altLang="en-US" dirty="0"/>
        </a:p>
      </dsp:txBody>
      <dsp:txXfrm rot="5400000">
        <a:off x="-175356" y="1142620"/>
        <a:ext cx="1169042" cy="818329"/>
      </dsp:txXfrm>
    </dsp:sp>
    <dsp:sp>
      <dsp:nvSpPr>
        <dsp:cNvPr id="6" name="同侧圆角矩形 5"/>
        <dsp:cNvSpPr/>
      </dsp:nvSpPr>
      <dsp:spPr bwMode="white">
        <a:xfrm rot="5400000">
          <a:off x="2779589" y="-993996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err="1" smtClean="0">
              <a:solidFill>
                <a:schemeClr val="dk1"/>
              </a:solidFill>
            </a:rPr>
            <a:t>docker</a:t>
          </a:r>
          <a:r>
            <a:rPr lang="en-US" altLang="zh-CN" dirty="0" smtClean="0">
              <a:solidFill>
                <a:schemeClr val="dk1"/>
              </a:solidFill>
            </a:rPr>
            <a:t>,</a:t>
          </a:r>
          <a:r>
            <a:rPr lang="zh-CN" altLang="en-US" dirty="0" smtClean="0">
              <a:solidFill>
                <a:schemeClr val="dk1"/>
              </a:solidFill>
            </a:rPr>
            <a:t>持续集成部署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993996"/>
        <a:ext cx="759877" cy="4682397"/>
      </dsp:txXfrm>
    </dsp:sp>
    <dsp:sp>
      <dsp:nvSpPr>
        <dsp:cNvPr id="7" name="燕尾形 6"/>
        <dsp:cNvSpPr/>
      </dsp:nvSpPr>
      <dsp:spPr bwMode="white">
        <a:xfrm rot="5400000">
          <a:off x="-175356" y="2109884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</a:t>
          </a:r>
          <a:endParaRPr lang="zh-CN" altLang="en-US" dirty="0"/>
        </a:p>
      </dsp:txBody>
      <dsp:txXfrm rot="5400000">
        <a:off x="-175356" y="2109884"/>
        <a:ext cx="1169042" cy="818329"/>
      </dsp:txXfrm>
    </dsp:sp>
    <dsp:sp>
      <dsp:nvSpPr>
        <dsp:cNvPr id="8" name="同侧圆角矩形 7"/>
        <dsp:cNvSpPr/>
      </dsp:nvSpPr>
      <dsp:spPr bwMode="white">
        <a:xfrm rot="5400000">
          <a:off x="2779589" y="-26732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dk1"/>
              </a:solidFill>
            </a:rPr>
            <a:t>3 </a:t>
          </a: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smtClean="0">
              <a:solidFill>
                <a:schemeClr val="dk1"/>
              </a:solidFill>
            </a:rPr>
            <a:t>python</a:t>
          </a:r>
          <a:r>
            <a:rPr lang="zh-CN" altLang="en-US" dirty="0" smtClean="0">
              <a:solidFill>
                <a:schemeClr val="dk1"/>
              </a:solidFill>
            </a:rPr>
            <a:t>，机器学习方面的应用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26732"/>
        <a:ext cx="759877" cy="468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00232" y="1285866"/>
          <a:ext cx="533401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00166" y="1500180"/>
            <a:ext cx="4687234" cy="2197091"/>
            <a:chOff x="857224" y="1517667"/>
            <a:chExt cx="4687234" cy="2197091"/>
          </a:xfrm>
        </p:grpSpPr>
        <p:sp>
          <p:nvSpPr>
            <p:cNvPr id="9" name="圆角矩形 4"/>
            <p:cNvSpPr/>
            <p:nvPr/>
          </p:nvSpPr>
          <p:spPr>
            <a:xfrm>
              <a:off x="945106" y="1517667"/>
              <a:ext cx="4396270" cy="323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57224" y="2071684"/>
              <a:ext cx="4677557" cy="335438"/>
              <a:chOff x="0" y="362499"/>
              <a:chExt cx="4748995" cy="33543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362499"/>
                <a:ext cx="4710307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/>
              <p:nvPr/>
            </p:nvSpPr>
            <p:spPr>
              <a:xfrm>
                <a:off x="71438" y="36249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入职时间：</a:t>
                </a:r>
                <a:r>
                  <a:rPr lang="en-US" altLang="zh-CN" sz="1600" kern="1200" dirty="0" smtClean="0"/>
                  <a:t>2017</a:t>
                </a:r>
                <a:r>
                  <a:rPr lang="zh-CN" altLang="en-US" sz="1600" kern="1200" dirty="0" smtClean="0"/>
                  <a:t>年</a:t>
                </a:r>
                <a:r>
                  <a:rPr lang="en-US" altLang="zh-CN" sz="1600" kern="1200" dirty="0" smtClean="0"/>
                  <a:t>4</a:t>
                </a:r>
                <a:r>
                  <a:rPr lang="zh-CN" altLang="en-US" sz="1600" kern="1200" dirty="0" smtClean="0"/>
                  <a:t>月</a:t>
                </a:r>
                <a:endParaRPr lang="zh-CN" altLang="en-US" sz="1600" kern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57224" y="2428874"/>
              <a:ext cx="4687234" cy="433071"/>
              <a:chOff x="-72538" y="781205"/>
              <a:chExt cx="4759417" cy="43307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-72538" y="829215"/>
                <a:ext cx="4710307" cy="33705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23428" y="781205"/>
                <a:ext cx="4663451" cy="433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所在部门：商城技术部</a:t>
                </a:r>
                <a:endParaRPr lang="zh-CN" altLang="en-US" sz="16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224" y="2928940"/>
              <a:ext cx="4638869" cy="313833"/>
              <a:chOff x="0" y="1309835"/>
              <a:chExt cx="4710307" cy="45670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1309835"/>
                <a:ext cx="4710307" cy="45670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/>
              <p:nvPr/>
            </p:nvSpPr>
            <p:spPr>
              <a:xfrm>
                <a:off x="22295" y="1332130"/>
                <a:ext cx="4665717" cy="4121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现任岗位：</a:t>
                </a:r>
                <a:r>
                  <a:rPr lang="en-US" altLang="zh-CN" sz="1600" kern="1200" dirty="0" smtClean="0"/>
                  <a:t>java</a:t>
                </a:r>
                <a:r>
                  <a:rPr lang="zh-CN" altLang="en-US" sz="1600" kern="1200" dirty="0" smtClean="0"/>
                  <a:t>开发</a:t>
                </a:r>
                <a:endParaRPr lang="zh-CN" altLang="en-US" sz="1600" kern="12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57224" y="3357568"/>
              <a:ext cx="4643470" cy="357190"/>
              <a:chOff x="2300" y="1870678"/>
              <a:chExt cx="4710307" cy="66035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00" y="1870678"/>
                <a:ext cx="4710307" cy="6603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536" y="1961840"/>
                <a:ext cx="4645835" cy="5369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工作职责：需求分析</a:t>
                </a:r>
                <a:r>
                  <a:rPr lang="en-US" altLang="zh-CN" sz="1600" kern="1200" dirty="0" smtClean="0"/>
                  <a:t>,</a:t>
                </a:r>
                <a:r>
                  <a:rPr lang="zh-CN" altLang="en-US" sz="1600" kern="1200" dirty="0" smtClean="0"/>
                  <a:t>功能实现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美豆系统开发</a:t>
                </a:r>
                <a:endParaRPr lang="zh-CN" altLang="en-US" sz="1600" kern="12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7224" y="1643056"/>
              <a:ext cx="4678632" cy="335438"/>
              <a:chOff x="-72529" y="-66129"/>
              <a:chExt cx="4750086" cy="33543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-72529" y="-66129"/>
                <a:ext cx="4710306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4"/>
              <p:cNvSpPr/>
              <p:nvPr/>
            </p:nvSpPr>
            <p:spPr>
              <a:xfrm>
                <a:off x="0" y="-6612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dirty="0" smtClean="0"/>
                  <a:t>姓        名</a:t>
                </a:r>
                <a:r>
                  <a:rPr lang="zh-CN" altLang="en-US" sz="1600" kern="1200" dirty="0" smtClean="0"/>
                  <a:t>：</a:t>
                </a:r>
                <a:r>
                  <a:rPr lang="zh-CN" altLang="en-US" sz="1600" dirty="0" smtClean="0"/>
                  <a:t>王雷</a:t>
                </a:r>
                <a:endParaRPr lang="zh-CN" altLang="en-US" sz="1600" kern="1200" dirty="0"/>
              </a:p>
            </p:txBody>
          </p:sp>
        </p:grpSp>
      </p:grpSp>
      <p:sp>
        <p:nvSpPr>
          <p:cNvPr id="27" name="十字星 26"/>
          <p:cNvSpPr/>
          <p:nvPr/>
        </p:nvSpPr>
        <p:spPr>
          <a:xfrm>
            <a:off x="771527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十字星 27"/>
          <p:cNvSpPr/>
          <p:nvPr/>
        </p:nvSpPr>
        <p:spPr>
          <a:xfrm>
            <a:off x="7643834" y="1785932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07246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十字星 30"/>
          <p:cNvSpPr/>
          <p:nvPr/>
        </p:nvSpPr>
        <p:spPr>
          <a:xfrm>
            <a:off x="7929586" y="1714494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295775" y="2822575"/>
            <a:ext cx="1714500" cy="713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百博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时代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2013.07-2014.10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24899" y="2821942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风扬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科技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2014.10-2016.03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95773" y="1571623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万达飞凡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2016.03-2017.04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24610" y="1571621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国美互联网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2017.04-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至今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32"/>
          <a:ext cx="7775113" cy="206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6"/>
                <a:gridCol w="1805438"/>
                <a:gridCol w="1043280"/>
                <a:gridCol w="4399299"/>
              </a:tblGrid>
              <a:tr h="461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订单结算</a:t>
                      </a:r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2016.7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单生成付款单，结算系统的拆分成三个小系统，接单系统，结算系统，统一对账系统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整合订单结算，券结算生成付款单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,</a:t>
                      </a:r>
                      <a:endParaRPr lang="en-US" altLang="zh-CN" sz="11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生成付款单由单线程改多线程，提高了执行效率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2017.3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持续集成系统单服务发布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车必应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2015.7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养车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o2o</a:t>
                      </a:r>
                      <a:r>
                        <a:rPr lang="zh-CN" altLang="en-US" sz="1100" smtClean="0">
                          <a:latin typeface="+mj-ea"/>
                          <a:ea typeface="+mj-ea"/>
                        </a:rPr>
                        <a:t>后端开发组长，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集成聊天工具，论坛功能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4643438" y="1285866"/>
            <a:ext cx="4143404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8596" y="1285866"/>
            <a:ext cx="3643338" cy="30718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29190" y="1500180"/>
            <a:ext cx="3571662" cy="2761305"/>
            <a:chOff x="1110" y="2261"/>
            <a:chExt cx="6550" cy="4521"/>
          </a:xfrm>
          <a:solidFill>
            <a:schemeClr val="accent5"/>
          </a:solidFill>
        </p:grpSpPr>
        <p:grpSp>
          <p:nvGrpSpPr>
            <p:cNvPr id="11" name="组合 20"/>
            <p:cNvGrpSpPr/>
            <p:nvPr/>
          </p:nvGrpSpPr>
          <p:grpSpPr>
            <a:xfrm>
              <a:off x="1110" y="2261"/>
              <a:ext cx="6550" cy="4521"/>
              <a:chOff x="1045" y="2218"/>
              <a:chExt cx="6550" cy="4521"/>
            </a:xfrm>
            <a:grpFill/>
          </p:grpSpPr>
          <p:sp>
            <p:nvSpPr>
              <p:cNvPr id="15" name="流程图: 过程 14"/>
              <p:cNvSpPr/>
              <p:nvPr/>
            </p:nvSpPr>
            <p:spPr>
              <a:xfrm>
                <a:off x="3697" y="4602"/>
                <a:ext cx="1431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2741" y="5771"/>
                <a:ext cx="48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流程图: 过程 17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流程图: 过程 19"/>
              <p:cNvSpPr/>
              <p:nvPr/>
            </p:nvSpPr>
            <p:spPr>
              <a:xfrm>
                <a:off x="6830" y="3415"/>
                <a:ext cx="765" cy="220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1045" y="2218"/>
                <a:ext cx="1282" cy="450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2" name="流程图: 过程 11"/>
            <p:cNvSpPr/>
            <p:nvPr/>
          </p:nvSpPr>
          <p:spPr>
            <a:xfrm>
              <a:off x="6662" y="2280"/>
              <a:ext cx="998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4348" y="1480699"/>
            <a:ext cx="3163564" cy="2737605"/>
            <a:chOff x="551180" y="1483360"/>
            <a:chExt cx="3592830" cy="2877820"/>
          </a:xfrm>
          <a:solidFill>
            <a:schemeClr val="accent5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51180" y="1503847"/>
              <a:ext cx="3592192" cy="2857333"/>
              <a:chOff x="875" y="2478"/>
              <a:chExt cx="6700" cy="4261"/>
            </a:xfrm>
            <a:grpFill/>
          </p:grpSpPr>
          <p:sp>
            <p:nvSpPr>
              <p:cNvPr id="5" name="流程图: 过程 4"/>
              <p:cNvSpPr/>
              <p:nvPr/>
            </p:nvSpPr>
            <p:spPr>
              <a:xfrm>
                <a:off x="2579" y="4800"/>
                <a:ext cx="1839" cy="74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2579" y="5771"/>
                <a:ext cx="49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流程图: 过程 6"/>
              <p:cNvSpPr/>
              <p:nvPr/>
            </p:nvSpPr>
            <p:spPr>
              <a:xfrm>
                <a:off x="2571" y="3566"/>
                <a:ext cx="1905" cy="77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6212" y="3567"/>
                <a:ext cx="1363" cy="197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875" y="2478"/>
                <a:ext cx="1403" cy="426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流程图: 过程 21"/>
            <p:cNvSpPr/>
            <p:nvPr/>
          </p:nvSpPr>
          <p:spPr>
            <a:xfrm>
              <a:off x="1452245" y="1483360"/>
              <a:ext cx="927100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2616200" y="1483360"/>
              <a:ext cx="76898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3573145" y="1483360"/>
              <a:ext cx="57086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2615565" y="2254809"/>
              <a:ext cx="632460" cy="131770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右箭头 25"/>
          <p:cNvSpPr/>
          <p:nvPr/>
        </p:nvSpPr>
        <p:spPr>
          <a:xfrm>
            <a:off x="4143372" y="2786064"/>
            <a:ext cx="500066" cy="42862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对账系统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 rot="0">
            <a:off x="706755" y="1337310"/>
            <a:ext cx="6429375" cy="3000375"/>
            <a:chOff x="1428659" y="1428742"/>
            <a:chExt cx="6429489" cy="2928958"/>
          </a:xfrm>
          <a:solidFill>
            <a:schemeClr val="accent5"/>
          </a:solidFill>
        </p:grpSpPr>
        <p:sp>
          <p:nvSpPr>
            <p:cNvPr id="70" name="矩形 69"/>
            <p:cNvSpPr/>
            <p:nvPr/>
          </p:nvSpPr>
          <p:spPr>
            <a:xfrm>
              <a:off x="3285801" y="3714758"/>
              <a:ext cx="1071570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00562" y="3714758"/>
              <a:ext cx="1000132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1428659" y="2857547"/>
              <a:ext cx="1079895" cy="3573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券结算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5286380" y="1428742"/>
              <a:ext cx="785817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基础数据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1428728" y="1428742"/>
              <a:ext cx="1285884" cy="28562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428659" y="2275130"/>
              <a:ext cx="1079895" cy="35670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订单结算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6286512" y="1428742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付款系统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429124" y="1428742"/>
              <a:ext cx="714380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控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58212" y="2498044"/>
              <a:ext cx="2714038" cy="71658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571868" y="1428742"/>
              <a:ext cx="642942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账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0232" y="1857370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平账通过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257" y="1956083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是否调账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4876" y="1916902"/>
              <a:ext cx="492443" cy="210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灰名单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58" name="左右箭头 57"/>
            <p:cNvSpPr/>
            <p:nvPr/>
          </p:nvSpPr>
          <p:spPr>
            <a:xfrm>
              <a:off x="2508813" y="2457132"/>
              <a:ext cx="468638" cy="114059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左右箭头 58"/>
            <p:cNvSpPr/>
            <p:nvPr/>
          </p:nvSpPr>
          <p:spPr>
            <a:xfrm>
              <a:off x="2508813" y="2968537"/>
              <a:ext cx="448953" cy="109100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8" y="1916902"/>
              <a:ext cx="428628" cy="33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付款账号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62" name="上下箭头 61"/>
            <p:cNvSpPr/>
            <p:nvPr/>
          </p:nvSpPr>
          <p:spPr>
            <a:xfrm flipH="1">
              <a:off x="4857752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上下箭头 62"/>
            <p:cNvSpPr/>
            <p:nvPr/>
          </p:nvSpPr>
          <p:spPr>
            <a:xfrm flipH="1">
              <a:off x="4071622" y="3218411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流程图: 磁盘 63"/>
            <p:cNvSpPr/>
            <p:nvPr/>
          </p:nvSpPr>
          <p:spPr>
            <a:xfrm>
              <a:off x="3395656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7" name="流程图: 磁盘 66"/>
            <p:cNvSpPr/>
            <p:nvPr/>
          </p:nvSpPr>
          <p:spPr>
            <a:xfrm>
              <a:off x="3857940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2" name="流程图: 磁盘 71"/>
            <p:cNvSpPr/>
            <p:nvPr/>
          </p:nvSpPr>
          <p:spPr>
            <a:xfrm>
              <a:off x="5072066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4572000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4" name="上下箭头 73"/>
            <p:cNvSpPr/>
            <p:nvPr/>
          </p:nvSpPr>
          <p:spPr>
            <a:xfrm flipH="1">
              <a:off x="6143636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715008" y="3714758"/>
              <a:ext cx="928694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流程图: 磁盘 75"/>
            <p:cNvSpPr/>
            <p:nvPr/>
          </p:nvSpPr>
          <p:spPr>
            <a:xfrm>
              <a:off x="5786446" y="3869540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ES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7143768" y="2893221"/>
              <a:ext cx="714380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财务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7143768" y="2474798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商户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86890" y="2195195"/>
            <a:ext cx="492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6890" y="265493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11520" y="219519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付款单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3" name="下箭头 42"/>
          <p:cNvSpPr/>
          <p:nvPr/>
        </p:nvSpPr>
        <p:spPr>
          <a:xfrm flipV="1">
            <a:off x="992505" y="1694815"/>
            <a:ext cx="188595" cy="5003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下箭头 46"/>
          <p:cNvSpPr/>
          <p:nvPr/>
        </p:nvSpPr>
        <p:spPr>
          <a:xfrm flipV="1">
            <a:off x="307657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下箭头 47"/>
          <p:cNvSpPr/>
          <p:nvPr/>
        </p:nvSpPr>
        <p:spPr>
          <a:xfrm flipV="1">
            <a:off x="4779010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下箭头 48"/>
          <p:cNvSpPr/>
          <p:nvPr/>
        </p:nvSpPr>
        <p:spPr>
          <a:xfrm flipV="1">
            <a:off x="385000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右箭头 49"/>
          <p:cNvSpPr/>
          <p:nvPr/>
        </p:nvSpPr>
        <p:spPr>
          <a:xfrm flipH="1">
            <a:off x="5922010" y="248031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5922010" y="290957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流程图: 磁盘 51"/>
          <p:cNvSpPr/>
          <p:nvPr/>
        </p:nvSpPr>
        <p:spPr>
          <a:xfrm>
            <a:off x="5493385" y="3837940"/>
            <a:ext cx="357505" cy="43878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2010" y="2623820"/>
            <a:ext cx="5715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对账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275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9338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0687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" name="矩形标注 70"/>
          <p:cNvSpPr/>
          <p:nvPr/>
        </p:nvSpPr>
        <p:spPr>
          <a:xfrm>
            <a:off x="7286644" y="1285866"/>
            <a:ext cx="1214446" cy="1071570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无调账，灰名单，平账的结算单以商户为维度生成付款单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215206" y="2786064"/>
            <a:ext cx="1357322" cy="1500198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1. </a:t>
            </a:r>
            <a:r>
              <a:rPr lang="zh-CN" altLang="en-US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对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账查询</a:t>
            </a:r>
            <a:r>
              <a:rPr lang="en-US" altLang="zh-CN" sz="1000" kern="0" dirty="0" err="1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迁移到</a:t>
            </a:r>
            <a:r>
              <a:rPr lang="en-US" altLang="zh-CN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lang="en-US" altLang="zh-CN" sz="1000" kern="0" dirty="0" smtClean="0">
              <a:solidFill>
                <a:sysClr val="windowText" lastClr="00000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生成对账邮件，利用</a:t>
            </a:r>
            <a:r>
              <a:rPr lang="en-US" altLang="zh-CN" sz="1000" dirty="0" err="1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threadlocal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改并行，减少了执行时间</a:t>
            </a:r>
            <a:endParaRPr lang="en-US" altLang="zh-CN" sz="1000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ctr"/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3.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生成付款单改多线程，提前了财务审核时间，改写了线程池，防止了内存溢出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255520" y="2226310"/>
            <a:ext cx="421005" cy="91757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2687320" y="2632075"/>
            <a:ext cx="448945" cy="11176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1615" y="2408555"/>
            <a:ext cx="457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498465" y="1858645"/>
            <a:ext cx="780415" cy="23431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5622925" y="2116455"/>
            <a:ext cx="188595" cy="39116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661660" y="1630045"/>
            <a:ext cx="150495" cy="2476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285866"/>
          <a:ext cx="550072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700</Words>
  <Application>WPS 演示</Application>
  <PresentationFormat>全屏显示(16:9)</PresentationFormat>
  <Paragraphs>190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</vt:lpstr>
      <vt:lpstr>仿宋</vt:lpstr>
      <vt:lpstr>Franklin Gothic Book</vt:lpstr>
      <vt:lpstr>Franklin Gothic Medium</vt:lpstr>
      <vt:lpstr>黑体</vt:lpstr>
      <vt:lpstr>Calibri</vt:lpstr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 重点项目</vt:lpstr>
      <vt:lpstr>4 重点项目-对账系统</vt:lpstr>
      <vt:lpstr>5、后期规划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王大雷</cp:lastModifiedBy>
  <cp:revision>526</cp:revision>
  <dcterms:created xsi:type="dcterms:W3CDTF">2016-11-29T04:08:00Z</dcterms:created>
  <dcterms:modified xsi:type="dcterms:W3CDTF">2017-06-14T13:54:01Z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