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3" r:id="rId3"/>
    <p:sldId id="274" r:id="rId4"/>
    <p:sldId id="282" r:id="rId5"/>
    <p:sldId id="281" r:id="rId6"/>
    <p:sldId id="283" r:id="rId7"/>
    <p:sldId id="284" r:id="rId8"/>
    <p:sldId id="286" r:id="rId9"/>
    <p:sldId id="290" r:id="rId10"/>
    <p:sldId id="291" r:id="rId11"/>
    <p:sldId id="285" r:id="rId12"/>
    <p:sldId id="27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e1f05c-cd5f-4461-a3b5-e2cd3048ea1e}">
          <p14:sldIdLst>
            <p14:sldId id="273"/>
            <p14:sldId id="274"/>
            <p14:sldId id="282"/>
            <p14:sldId id="281"/>
            <p14:sldId id="283"/>
            <p14:sldId id="284"/>
            <p14:sldId id="286"/>
            <p14:sldId id="290"/>
            <p14:sldId id="285"/>
            <p14:sldId id="277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112"/>
    <p:restoredTop sz="96501" autoAdjust="0"/>
  </p:normalViewPr>
  <p:slideViewPr>
    <p:cSldViewPr>
      <p:cViewPr>
        <p:scale>
          <a:sx n="90" d="100"/>
          <a:sy n="90" d="100"/>
        </p:scale>
        <p:origin x="-2244" y="-1008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465" y="-2540"/>
            <a:ext cx="9218930" cy="60318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51486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kumimoji="1" lang="zh-CN" altLang="en-US" sz="1800" kern="1200" spc="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Picture 1" descr="C:\Users\guojingru\Desktop\白.png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8283"/>
            <a:ext cx="1896110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6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2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83568" y="4862"/>
            <a:ext cx="2843808" cy="5143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960" y="228283"/>
            <a:ext cx="1898015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0" y="3994770"/>
            <a:ext cx="6400800" cy="5932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商城技术部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dirty="0" smtClean="0">
                <a:solidFill>
                  <a:schemeClr val="bg1">
                    <a:lumMod val="95000"/>
                  </a:schemeClr>
                </a:solidFill>
              </a:rPr>
              <a:t>王雷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职级评审报告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923928" y="5149314"/>
            <a:ext cx="105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2017.6.4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、后期规划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257300" y="1822450"/>
            <a:ext cx="5979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分布式方面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dubbo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zookeeper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 docker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 python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大数据 机器学习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491630"/>
            <a:ext cx="3096344" cy="223224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个人介绍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职业经历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业务贡献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重点项目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后期规划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、个人简介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1935" y="1696720"/>
            <a:ext cx="5796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月入职国美</a:t>
            </a:r>
            <a:endParaRPr lang="zh-CN" altLang="en-US"/>
          </a:p>
          <a:p>
            <a:r>
              <a:rPr lang="zh-CN" altLang="en-US"/>
              <a:t>商城技术部 会员系统组</a:t>
            </a:r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研发</a:t>
            </a:r>
            <a:endParaRPr lang="zh-CN" altLang="en-US"/>
          </a:p>
          <a:p>
            <a:r>
              <a:rPr lang="zh-CN" altLang="en-US"/>
              <a:t>工作</a:t>
            </a:r>
            <a:r>
              <a:rPr lang="en-US" altLang="zh-CN"/>
              <a:t>4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、职业</a:t>
            </a:r>
            <a:r>
              <a:rPr lang="zh-CN" altLang="en-US" dirty="0"/>
              <a:t>经历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603375" y="1742440"/>
            <a:ext cx="6100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2013.7-2014.10  </a:t>
            </a:r>
            <a:r>
              <a:rPr lang="zh-CN" altLang="en-US"/>
              <a:t>百博时代 </a:t>
            </a:r>
            <a:r>
              <a:rPr lang="en-US" altLang="zh-CN"/>
              <a:t>java</a:t>
            </a:r>
            <a:r>
              <a:rPr lang="zh-CN" altLang="en-US"/>
              <a:t>研发</a:t>
            </a:r>
            <a:endParaRPr lang="zh-CN" altLang="en-US"/>
          </a:p>
          <a:p>
            <a:r>
              <a:rPr lang="en-US" altLang="zh-CN"/>
              <a:t>2014.10-2016.3  </a:t>
            </a:r>
            <a:r>
              <a:rPr lang="zh-CN" altLang="en-US"/>
              <a:t>风扬科技 </a:t>
            </a:r>
            <a:r>
              <a:rPr lang="en-US" altLang="zh-CN"/>
              <a:t>java</a:t>
            </a:r>
            <a:r>
              <a:rPr lang="zh-CN" altLang="en-US"/>
              <a:t>研发</a:t>
            </a:r>
            <a:endParaRPr lang="zh-CN" altLang="en-US"/>
          </a:p>
          <a:p>
            <a:r>
              <a:rPr lang="en-US" altLang="zh-CN"/>
              <a:t>2016.3-2017.4   </a:t>
            </a:r>
            <a:r>
              <a:rPr lang="zh-CN" altLang="en-US"/>
              <a:t>万达飞凡 </a:t>
            </a:r>
            <a:r>
              <a:rPr lang="en-US" altLang="zh-CN"/>
              <a:t>java</a:t>
            </a:r>
            <a:r>
              <a:rPr lang="zh-CN" altLang="en-US"/>
              <a:t>研发</a:t>
            </a:r>
            <a:endParaRPr lang="zh-CN" altLang="en-US"/>
          </a:p>
          <a:p>
            <a:r>
              <a:rPr lang="en-US" altLang="zh-CN"/>
              <a:t>2017.4-</a:t>
            </a:r>
            <a:r>
              <a:rPr lang="zh-CN" altLang="en-US"/>
              <a:t>至今     国美在线 </a:t>
            </a:r>
            <a:r>
              <a:rPr lang="en-US" altLang="zh-CN"/>
              <a:t>java</a:t>
            </a:r>
            <a:r>
              <a:rPr lang="zh-CN" altLang="en-US"/>
              <a:t>研发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、业务贡献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75606"/>
            <a:ext cx="612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负责结算系统的订单拆成结算单，结算单生成付款单的生成</a:t>
            </a:r>
            <a:endParaRPr lang="zh-CN" altLang="en-US" dirty="0" smtClean="0"/>
          </a:p>
          <a:p>
            <a:r>
              <a:rPr lang="zh-CN" altLang="en-US" dirty="0" smtClean="0"/>
              <a:t>对账单系统的开发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5167" y="2815831"/>
          <a:ext cx="8345304" cy="109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80"/>
                <a:gridCol w="1802642"/>
                <a:gridCol w="582230"/>
                <a:gridCol w="1041665"/>
                <a:gridCol w="4392487"/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工期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上线时间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项目成果（重点写）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2016.7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结算系统的拆单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30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+mj-ea"/>
                          <a:ea typeface="+mj-ea"/>
                        </a:rPr>
                        <a:t>对账系统</a:t>
                      </a:r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2016.11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+mj-ea"/>
                          <a:ea typeface="+mj-ea"/>
                        </a:rPr>
                        <a:t>对账系统付款单的生成，付款单</a:t>
                      </a:r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、重点项目</a:t>
            </a:r>
            <a:endParaRPr lang="en-US" altLang="zh-CN" dirty="0"/>
          </a:p>
        </p:txBody>
      </p:sp>
      <p:pic>
        <p:nvPicPr>
          <p:cNvPr id="3" name="图片 2" descr="统一结算单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163955"/>
            <a:ext cx="8638540" cy="3338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、重点项目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750" y="1449070"/>
            <a:ext cx="6962140" cy="1753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上述架构的问题，就是结算，清算，对账，调账，付款各系统都对解耦账系统，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调账系统就成了瓶颈所在，各项目边界不清楚，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一个系统有修改解耦系统会影响其他系统，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</a:rPr>
              <a:t>每个系统功能太多，改一点整个系统要上线，瓶颈需要更多资源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、重点项目</a:t>
            </a:r>
            <a:endParaRPr lang="zh-CN" altLang="en-US"/>
          </a:p>
        </p:txBody>
      </p:sp>
      <p:pic>
        <p:nvPicPr>
          <p:cNvPr id="4" name="图片 3" descr="QQ截图20170604223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934085"/>
            <a:ext cx="8571865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删除解耦系统，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kafka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解耦系统，</a:t>
            </a:r>
            <a:endParaRPr lang="zh-CN" altLang="en-US" dirty="0" smtClean="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定时生成付款单，财务要审核，没有用服务器推的</a:t>
            </a:r>
            <a:endParaRPr lang="zh-CN" altLang="en-US" dirty="0" smtClean="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结算系统拆分成了三个服务，接单系统，拆单系统，对账系统，用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springboot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开发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restfulapi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docker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代替虚拟机，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docker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前面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nginx</a:t>
            </a:r>
            <a:endParaRPr lang="en-US" altLang="zh-CN" dirty="0" smtClean="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生成付款单串行改并发，改写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threadpool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指定任务队列长度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endParaRPr lang="en-US" altLang="zh-CN" dirty="0" smtClean="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查询生成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excel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改多线程，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threadlocal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记录每页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index</a:t>
            </a:r>
            <a:endParaRPr lang="en-US" altLang="zh-CN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对账单后期数据量变大，分库分表查询分月，时间限制数据同步到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es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，查询大量数据快</a:t>
            </a:r>
            <a:endParaRPr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结算单的数据放到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redis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不存到数据库</a:t>
            </a:r>
            <a:endParaRPr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、重点项目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723</Words>
  <Application>WPS 演示</Application>
  <PresentationFormat>全屏显示(16:9)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Franklin Gothic Book</vt:lpstr>
      <vt:lpstr>Franklin Gothic Medium</vt:lpstr>
      <vt:lpstr>黑体</vt:lpstr>
      <vt:lpstr>Calibri</vt:lpstr>
      <vt:lpstr>仿宋</vt:lpstr>
      <vt:lpstr>国美互联网_优化</vt:lpstr>
      <vt:lpstr>职级评审报告</vt:lpstr>
      <vt:lpstr>目录</vt:lpstr>
      <vt:lpstr>1、个人简介</vt:lpstr>
      <vt:lpstr>2、职业经历</vt:lpstr>
      <vt:lpstr>3、业务贡献</vt:lpstr>
      <vt:lpstr>4、重点项目</vt:lpstr>
      <vt:lpstr>4、重点项目</vt:lpstr>
      <vt:lpstr>PowerPoint 演示文稿</vt:lpstr>
      <vt:lpstr>PowerPoint 演示文稿</vt:lpstr>
      <vt:lpstr>5、后期规划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王大雷</cp:lastModifiedBy>
  <cp:revision>403</cp:revision>
  <dcterms:created xsi:type="dcterms:W3CDTF">2016-11-29T04:08:00Z</dcterms:created>
  <dcterms:modified xsi:type="dcterms:W3CDTF">2017-06-04T15:40:23Z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