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0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7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 descr="Raio de cores">
            <a:extLst>
              <a:ext uri="{FF2B5EF4-FFF2-40B4-BE49-F238E27FC236}">
                <a16:creationId xmlns:a16="http://schemas.microsoft.com/office/drawing/2014/main" id="{AF9A50C0-9E3B-59D9-AFC5-54644646A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6" r="404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C8C30D-28DE-576B-A247-9C5E6D41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pt-BR" sz="6600" dirty="0"/>
              <a:t>Trabalho </a:t>
            </a:r>
            <a:br>
              <a:rPr lang="pt-BR" sz="6600" dirty="0"/>
            </a:br>
            <a:r>
              <a:rPr lang="pt-BR" sz="6600" dirty="0"/>
              <a:t>individual</a:t>
            </a:r>
            <a:br>
              <a:rPr lang="pt-BR" sz="3200" dirty="0"/>
            </a:b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B27B-2EDF-5CC8-DFD4-175CD85A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/>
          <a:lstStyle/>
          <a:p>
            <a:r>
              <a:rPr lang="pt-BR" sz="2000"/>
              <a:t>By : Wladimir C. Tinini</a:t>
            </a:r>
            <a:endParaRPr lang="pt-BR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24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ACE57913-40EF-A84B-10FE-48680650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FF49A2-4651-5B92-4577-A2B3E5D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O site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6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BE6904-2C0B-AF43-4148-4545223E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Aplicativos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8" descr="File, type, vscode Icon in vscode">
            <a:extLst>
              <a:ext uri="{FF2B5EF4-FFF2-40B4-BE49-F238E27FC236}">
                <a16:creationId xmlns:a16="http://schemas.microsoft.com/office/drawing/2014/main" id="{D6496B7D-FC4A-DC8E-9529-EC519524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088" y="625682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Show HN: Insomnia Designer – Open-source collaborative editor for API  design – Encyphr | Strong Security">
            <a:extLst>
              <a:ext uri="{FF2B5EF4-FFF2-40B4-BE49-F238E27FC236}">
                <a16:creationId xmlns:a16="http://schemas.microsoft.com/office/drawing/2014/main" id="{BBA83BE6-B9C5-DD3D-4D1C-051D7F44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8552" y="625682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8" descr="MySQL Workbench (@MySQLWorkbench) / Twitter">
            <a:extLst>
              <a:ext uri="{FF2B5EF4-FFF2-40B4-BE49-F238E27FC236}">
                <a16:creationId xmlns:a16="http://schemas.microsoft.com/office/drawing/2014/main" id="{3E5F6E4F-C35B-018E-3245-40E104D4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088" y="3388059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2" descr="GitHub Logo: valor, história, PNG">
            <a:extLst>
              <a:ext uri="{FF2B5EF4-FFF2-40B4-BE49-F238E27FC236}">
                <a16:creationId xmlns:a16="http://schemas.microsoft.com/office/drawing/2014/main" id="{F5C3726C-C9E0-9735-557E-6628FB4A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042" y="3817048"/>
            <a:ext cx="3236976" cy="18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187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8741C-DE5A-4A0A-79EB-88596B48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Agradecimentos</a:t>
            </a:r>
            <a:endParaRPr lang="en-US" sz="7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823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4A1FCAD5-1D67-843B-746E-2D9D5C4E5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2081F-D8CA-6DE4-11BF-E9C10E37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</a:rPr>
              <a:t>Comunidade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623CDA87-9021-7993-9B3E-08AD2F64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2" r="3105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EAAFE-EDCB-2695-8EEA-BD730E6A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Motivos</a:t>
            </a:r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96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7E23D5BF-3F22-9AEB-FFB1-08B72D8E3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29A9F-F6FA-D498-889F-5A79DB2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</a:rPr>
              <a:t>Valores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3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NC: benefícios e como incluir na dieta">
            <a:extLst>
              <a:ext uri="{FF2B5EF4-FFF2-40B4-BE49-F238E27FC236}">
                <a16:creationId xmlns:a16="http://schemas.microsoft.com/office/drawing/2014/main" id="{24D48BA3-E3A1-2552-EB59-B645CB605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r="1054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8EE75-2E00-31E1-CD4C-36F31BE9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Resiliência</a:t>
            </a:r>
            <a:endParaRPr lang="en-US" sz="48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7879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A8A1F488-0CC3-BD38-D963-A06408BCD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F6076-616A-A1FF-445C-5414EE99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</a:rPr>
              <a:t>Dificuldade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5 dicas para fazer um bom planejamento estratégico para 2022 | Sankhya  Gestão de Negócios">
            <a:extLst>
              <a:ext uri="{FF2B5EF4-FFF2-40B4-BE49-F238E27FC236}">
                <a16:creationId xmlns:a16="http://schemas.microsoft.com/office/drawing/2014/main" id="{149F7902-D157-911B-D479-693E67EDD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r="14349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0DA29-AA1A-A821-8561-E33C39E5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Planejamento</a:t>
            </a:r>
            <a:endParaRPr lang="en-US" sz="4400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8251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Raio de cores">
            <a:extLst>
              <a:ext uri="{FF2B5EF4-FFF2-40B4-BE49-F238E27FC236}">
                <a16:creationId xmlns:a16="http://schemas.microsoft.com/office/drawing/2014/main" id="{C1A376F3-4AFC-55E1-CC3A-5A9205C02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F6EB4-AC30-6706-AEFB-D1231F8D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</a:rPr>
              <a:t>Superação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Rectangle 31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0" name="Rectangle 31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32" name="Rectangle 3131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3d-digital-tree | Aido Bonsai">
            <a:extLst>
              <a:ext uri="{FF2B5EF4-FFF2-40B4-BE49-F238E27FC236}">
                <a16:creationId xmlns:a16="http://schemas.microsoft.com/office/drawing/2014/main" id="{28FB50E9-E127-5EC9-B0FA-03C849280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3685667" y="10"/>
            <a:ext cx="850633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34" name="Freeform: Shape 3133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36" name="Freeform: Shape 3135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B01EC7-A134-E6CC-B90E-4D5E3773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Aprender</a:t>
            </a:r>
            <a:endParaRPr lang="en-US" sz="4800" dirty="0"/>
          </a:p>
        </p:txBody>
      </p:sp>
      <p:sp>
        <p:nvSpPr>
          <p:cNvPr id="3138" name="Rectangle 31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0" name="Rectangle 31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6509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22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Trabalho  individual </vt:lpstr>
      <vt:lpstr>Comunidade</vt:lpstr>
      <vt:lpstr>Motivos</vt:lpstr>
      <vt:lpstr>Valores</vt:lpstr>
      <vt:lpstr>Resiliência</vt:lpstr>
      <vt:lpstr>Dificuldade</vt:lpstr>
      <vt:lpstr>Planejamento</vt:lpstr>
      <vt:lpstr>Superação</vt:lpstr>
      <vt:lpstr>Aprender</vt:lpstr>
      <vt:lpstr>O site</vt:lpstr>
      <vt:lpstr>Aplicativos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 individual </dc:title>
  <dc:creator>WLADIMIR CONDORI TININI .</dc:creator>
  <cp:lastModifiedBy>WLADIMIR CONDORI TININI .</cp:lastModifiedBy>
  <cp:revision>1</cp:revision>
  <dcterms:created xsi:type="dcterms:W3CDTF">2022-06-10T16:48:34Z</dcterms:created>
  <dcterms:modified xsi:type="dcterms:W3CDTF">2022-06-10T17:48:18Z</dcterms:modified>
</cp:coreProperties>
</file>