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4373B0-7D3E-47F8-8971-3902AFA61FD1}" v="11" dt="2023-05-08T19:38:03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>
      <p:cViewPr>
        <p:scale>
          <a:sx n="125" d="100"/>
          <a:sy n="125" d="100"/>
        </p:scale>
        <p:origin x="72" y="-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11" Type="http://schemas.openxmlformats.org/officeDocument/2006/relationships/customXml" Target="../customXml/item3.xml"/><Relationship Id="rId5" Type="http://schemas.openxmlformats.org/officeDocument/2006/relationships/theme" Target="theme/theme1.xml"/><Relationship Id="rId10" Type="http://schemas.openxmlformats.org/officeDocument/2006/relationships/customXml" Target="../customXml/item2.xml"/><Relationship Id="rId4" Type="http://schemas.openxmlformats.org/officeDocument/2006/relationships/viewProps" Target="viewProps.xml"/><Relationship Id="rId9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cLin, Gage L" userId="30ac43f8-9888-4a55-8929-63575c27ef27" providerId="ADAL" clId="{CD4373B0-7D3E-47F8-8971-3902AFA61FD1}"/>
    <pc:docChg chg="modSld">
      <pc:chgData name="MacLin, Gage L" userId="30ac43f8-9888-4a55-8929-63575c27ef27" providerId="ADAL" clId="{CD4373B0-7D3E-47F8-8971-3902AFA61FD1}" dt="2023-05-08T19:38:03.667" v="10" actId="403"/>
      <pc:docMkLst>
        <pc:docMk/>
      </pc:docMkLst>
      <pc:sldChg chg="modSp">
        <pc:chgData name="MacLin, Gage L" userId="30ac43f8-9888-4a55-8929-63575c27ef27" providerId="ADAL" clId="{CD4373B0-7D3E-47F8-8971-3902AFA61FD1}" dt="2023-05-08T19:38:03.667" v="10" actId="403"/>
        <pc:sldMkLst>
          <pc:docMk/>
          <pc:sldMk cId="3588108612" sldId="257"/>
        </pc:sldMkLst>
        <pc:spChg chg="mod">
          <ac:chgData name="MacLin, Gage L" userId="30ac43f8-9888-4a55-8929-63575c27ef27" providerId="ADAL" clId="{CD4373B0-7D3E-47F8-8971-3902AFA61FD1}" dt="2023-05-08T19:38:03.667" v="10" actId="403"/>
          <ac:spMkLst>
            <pc:docMk/>
            <pc:sldMk cId="3588108612" sldId="257"/>
            <ac:spMk id="25" creationId="{ED894622-C6F6-4922-8A15-614D1ADEEA85}"/>
          </ac:spMkLst>
        </pc:spChg>
        <pc:spChg chg="mod">
          <ac:chgData name="MacLin, Gage L" userId="30ac43f8-9888-4a55-8929-63575c27ef27" providerId="ADAL" clId="{CD4373B0-7D3E-47F8-8971-3902AFA61FD1}" dt="2023-05-08T19:38:01.497" v="9" actId="403"/>
          <ac:spMkLst>
            <pc:docMk/>
            <pc:sldMk cId="3588108612" sldId="257"/>
            <ac:spMk id="26" creationId="{9C968E7F-78B5-4134-92AF-5C2AE0ABB7A0}"/>
          </ac:spMkLst>
        </pc:spChg>
        <pc:spChg chg="mod">
          <ac:chgData name="MacLin, Gage L" userId="30ac43f8-9888-4a55-8929-63575c27ef27" providerId="ADAL" clId="{CD4373B0-7D3E-47F8-8971-3902AFA61FD1}" dt="2023-05-08T19:37:56.883" v="7" actId="403"/>
          <ac:spMkLst>
            <pc:docMk/>
            <pc:sldMk cId="3588108612" sldId="257"/>
            <ac:spMk id="53" creationId="{57696CAD-72E5-4C36-B18D-E6AD69A8D1CC}"/>
          </ac:spMkLst>
        </pc:spChg>
        <pc:spChg chg="mod">
          <ac:chgData name="MacLin, Gage L" userId="30ac43f8-9888-4a55-8929-63575c27ef27" providerId="ADAL" clId="{CD4373B0-7D3E-47F8-8971-3902AFA61FD1}" dt="2023-05-08T19:37:59.706" v="8" actId="403"/>
          <ac:spMkLst>
            <pc:docMk/>
            <pc:sldMk cId="3588108612" sldId="257"/>
            <ac:spMk id="55" creationId="{22249B30-6B77-41A0-9627-E92A41B5593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E5A58-1AE3-4CFA-A74B-3DAB5F746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0E045-164C-4FA1-83A0-DE0D744E6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5A519-ABC2-43EB-86D0-5E5D2CA6A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0E3E-CB26-4394-9E8B-D3934794C5C5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4E055-3B4B-4C87-8487-66CFDF5A5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168EE-D1C6-4F26-822C-3CCB63630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3FF-A8B9-4B12-A274-00BD5BDD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9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AD1AF-9F93-460C-8063-543F510AB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A9C3C-9376-4DDD-BA16-DD84920A5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A013D-4C9D-4470-9622-0835604C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0E3E-CB26-4394-9E8B-D3934794C5C5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9A8D1-1599-44D0-B2DF-19992E26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B1335-2806-48E8-8151-35740B1B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3FF-A8B9-4B12-A274-00BD5BDD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6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43B6FC-B5BA-498D-93EA-D5BBDE6FE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31775-AF02-497E-B62C-C1D63FDEE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2718A-4102-4616-B61C-CD9387BA6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0E3E-CB26-4394-9E8B-D3934794C5C5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AD686-853B-42BC-BBB9-92A7C44D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BFA38-4148-4FC9-A8B9-29F4482D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3FF-A8B9-4B12-A274-00BD5BDD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1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1ABF-454B-4DDB-A291-87C276B5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1311C-FEC5-4E34-BF14-848F2E0DA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1CD9A-56CC-44B6-A7F5-7435AD13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0E3E-CB26-4394-9E8B-D3934794C5C5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3A85-DC9D-4894-B20A-882B5DDB8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F9FB2-0361-4A9C-87CB-BE312B17A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3FF-A8B9-4B12-A274-00BD5BDD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9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48FA-B424-4B5B-9F7A-576BCDF8C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88AA0-EC2A-4E56-96FB-ED5FE6435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1BBD9-ED79-49EE-9CFE-5A6B21300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0E3E-CB26-4394-9E8B-D3934794C5C5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60116-598C-48E2-B0D9-6072547AF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1125A-7FB6-4028-BB88-A29222EF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3FF-A8B9-4B12-A274-00BD5BDD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2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6D7F8-E83E-4654-8ACD-A4CBB2F0D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C4329-EFB9-47BD-A1AD-157301B74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1A854-9952-4045-9675-BF12B5F71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D08AE-A1BB-431F-A67D-B9721688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0E3E-CB26-4394-9E8B-D3934794C5C5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100E5-2814-4F43-9C8E-BF1CBA684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97686-AD93-4211-B065-476F7FD4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3FF-A8B9-4B12-A274-00BD5BDD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9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0495-107F-4BE2-BA5D-D0DCD7743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8DE4D-4560-4648-BFE3-FDB296276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C42A5-AEA2-4EB4-B173-E233175C2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7BCA5-41DC-4AA8-9834-DF6B3CFFB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1B4517-555F-44A6-8845-0E8B8F608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36845-8E51-4038-9E10-B7CCBA14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0E3E-CB26-4394-9E8B-D3934794C5C5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60FDF4-D1FA-4926-905D-891B81F1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E894E-DEF7-43BD-8CDB-DFB342BF7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3FF-A8B9-4B12-A274-00BD5BDD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6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4368-011E-4167-82CA-4AFDBBDA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DEAC1-2F53-4937-A694-F90C4DBB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0E3E-CB26-4394-9E8B-D3934794C5C5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83AA2-807A-4FCB-90DD-C000D54E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90CAA-CD4C-4CE1-BE28-34C516219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3FF-A8B9-4B12-A274-00BD5BDD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1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DD2AE-E66E-4351-A2BD-FC740B39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0E3E-CB26-4394-9E8B-D3934794C5C5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D0678-3E51-4873-A039-71DD9395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0CA35-CB7B-43CE-8A35-B142D7299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3FF-A8B9-4B12-A274-00BD5BDD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3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0DC6-3146-4232-ACC4-557D15CAF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C4B29-B51F-45AE-BAC0-91760B334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C2103-0DBE-46AA-83DC-570987897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CBD26-D9C0-4FED-A528-1480A2EB5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0E3E-CB26-4394-9E8B-D3934794C5C5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86437-8966-4057-A2E1-2DBB09561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BDB99-861D-406A-A65D-8D1CCE5F2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3FF-A8B9-4B12-A274-00BD5BDD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2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35B0-79BD-4968-ACD0-9D7D88A85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DA32C5-D0C8-445E-A9F2-A3D6F6FB2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46280-6BC7-4ABB-AE2E-7DC3A2D82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5A7FA-B8F9-4340-B5DC-838442F8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0E3E-CB26-4394-9E8B-D3934794C5C5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D6D48-E8A1-4F99-8761-8D8A4300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B90B4-AA29-4F30-8068-8036B736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03FF-A8B9-4B12-A274-00BD5BDD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7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49B32D-20DA-4F27-BAA2-96011BDF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21DCC-070A-4AB9-BFD4-B61F52659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49758-CCCC-4E29-87A1-551898220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F0E3E-CB26-4394-9E8B-D3934794C5C5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EF6DF-4A39-42B4-BC53-E37044E35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756D5-54D4-4DC1-90A2-FBE50FDA3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603FF-A8B9-4B12-A274-00BD5BDD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2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5464B-2218-4E6B-8F98-5C87C4334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0E290-0DF8-4F1A-81F5-1266012FA3A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809625"/>
            <a:ext cx="1628775" cy="10160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561974-E29C-465A-906B-632E87E077A8}"/>
              </a:ext>
            </a:extLst>
          </p:cNvPr>
          <p:cNvCxnSpPr>
            <a:cxnSpLocks/>
          </p:cNvCxnSpPr>
          <p:nvPr/>
        </p:nvCxnSpPr>
        <p:spPr>
          <a:xfrm>
            <a:off x="2032430" y="3959440"/>
            <a:ext cx="59901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3B93A7-B410-4733-AC5E-0602CF8BDF8C}"/>
              </a:ext>
            </a:extLst>
          </p:cNvPr>
          <p:cNvCxnSpPr>
            <a:cxnSpLocks/>
          </p:cNvCxnSpPr>
          <p:nvPr/>
        </p:nvCxnSpPr>
        <p:spPr>
          <a:xfrm flipV="1">
            <a:off x="2032430" y="3320007"/>
            <a:ext cx="0" cy="6394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D894622-C6F6-4922-8A15-614D1ADEEA85}"/>
                  </a:ext>
                </a:extLst>
              </p:cNvPr>
              <p:cNvSpPr txBox="1"/>
              <p:nvPr/>
            </p:nvSpPr>
            <p:spPr>
              <a:xfrm>
                <a:off x="2657706" y="3744105"/>
                <a:ext cx="1625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D894622-C6F6-4922-8A15-614D1ADEE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706" y="3744105"/>
                <a:ext cx="162560" cy="184666"/>
              </a:xfrm>
              <a:prstGeom prst="rect">
                <a:avLst/>
              </a:prstGeom>
              <a:blipFill>
                <a:blip r:embed="rId2"/>
                <a:stretch>
                  <a:fillRect l="-18519" t="-30000" r="-8518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C968E7F-78B5-4134-92AF-5C2AE0ABB7A0}"/>
                  </a:ext>
                </a:extLst>
              </p:cNvPr>
              <p:cNvSpPr txBox="1"/>
              <p:nvPr/>
            </p:nvSpPr>
            <p:spPr>
              <a:xfrm>
                <a:off x="1762278" y="3401434"/>
                <a:ext cx="22022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C968E7F-78B5-4134-92AF-5C2AE0ABB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278" y="3401434"/>
                <a:ext cx="220229" cy="184666"/>
              </a:xfrm>
              <a:prstGeom prst="rect">
                <a:avLst/>
              </a:prstGeom>
              <a:blipFill>
                <a:blip r:embed="rId3"/>
                <a:stretch>
                  <a:fillRect l="-2778" t="-33333" r="-5555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41318FD9-4316-4F11-8205-BD187FCF1D8A}"/>
              </a:ext>
            </a:extLst>
          </p:cNvPr>
          <p:cNvSpPr txBox="1"/>
          <p:nvPr/>
        </p:nvSpPr>
        <p:spPr>
          <a:xfrm>
            <a:off x="730571" y="2590728"/>
            <a:ext cx="173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Inertial Frame </a:t>
            </a:r>
            <a:r>
              <a:rPr lang="en-US" dirty="0">
                <a:latin typeface="Lucida Handwriting" panose="03010101010101010101" pitchFamily="66" charset="0"/>
              </a:rPr>
              <a:t>I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8C2173-42C0-4640-8921-BBEC45B5CCF0}"/>
              </a:ext>
            </a:extLst>
          </p:cNvPr>
          <p:cNvSpPr txBox="1"/>
          <p:nvPr/>
        </p:nvSpPr>
        <p:spPr>
          <a:xfrm>
            <a:off x="4984670" y="3847111"/>
            <a:ext cx="137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 Path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8E5C02-C599-4760-8E57-BDB24EEEAEA1}"/>
              </a:ext>
            </a:extLst>
          </p:cNvPr>
          <p:cNvSpPr txBox="1"/>
          <p:nvPr/>
        </p:nvSpPr>
        <p:spPr>
          <a:xfrm>
            <a:off x="1360684" y="4154888"/>
            <a:ext cx="161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Frame </a:t>
            </a:r>
            <a:r>
              <a:rPr lang="en-US" dirty="0">
                <a:latin typeface="Lucida Handwriting" panose="03010101010101010101" pitchFamily="66" charset="0"/>
              </a:rPr>
              <a:t>T</a:t>
            </a:r>
            <a:endParaRPr lang="en-US" dirty="0"/>
          </a:p>
        </p:txBody>
      </p:sp>
      <p:pic>
        <p:nvPicPr>
          <p:cNvPr id="1026" name="Picture 2" descr="Robust and Adaptive Control – CAS Lab">
            <a:extLst>
              <a:ext uri="{FF2B5EF4-FFF2-40B4-BE49-F238E27FC236}">
                <a16:creationId xmlns:a16="http://schemas.microsoft.com/office/drawing/2014/main" id="{1A191C16-BD9F-4B13-B415-44B2F0B35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147"/>
          <a:stretch/>
        </p:blipFill>
        <p:spPr bwMode="auto">
          <a:xfrm rot="1091223" flipH="1">
            <a:off x="2466134" y="3113096"/>
            <a:ext cx="1373602" cy="3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1118ABC-9533-4087-9B8C-069095914A87}"/>
              </a:ext>
            </a:extLst>
          </p:cNvPr>
          <p:cNvCxnSpPr>
            <a:cxnSpLocks/>
          </p:cNvCxnSpPr>
          <p:nvPr/>
        </p:nvCxnSpPr>
        <p:spPr>
          <a:xfrm>
            <a:off x="1136318" y="2572512"/>
            <a:ext cx="62596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723088F-14D0-4775-8743-2BE92377E3A0}"/>
              </a:ext>
            </a:extLst>
          </p:cNvPr>
          <p:cNvCxnSpPr>
            <a:cxnSpLocks/>
          </p:cNvCxnSpPr>
          <p:nvPr/>
        </p:nvCxnSpPr>
        <p:spPr>
          <a:xfrm flipV="1">
            <a:off x="1136318" y="2017776"/>
            <a:ext cx="0" cy="5547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5E0748C-CE37-422A-9B5E-3170C67B9D0C}"/>
              </a:ext>
            </a:extLst>
          </p:cNvPr>
          <p:cNvCxnSpPr>
            <a:cxnSpLocks/>
          </p:cNvCxnSpPr>
          <p:nvPr/>
        </p:nvCxnSpPr>
        <p:spPr>
          <a:xfrm>
            <a:off x="3770661" y="3555322"/>
            <a:ext cx="502778" cy="1953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CB72784-A022-471B-AB63-4FE6B4891E04}"/>
              </a:ext>
            </a:extLst>
          </p:cNvPr>
          <p:cNvCxnSpPr>
            <a:cxnSpLocks/>
          </p:cNvCxnSpPr>
          <p:nvPr/>
        </p:nvCxnSpPr>
        <p:spPr>
          <a:xfrm flipV="1">
            <a:off x="3770661" y="3044393"/>
            <a:ext cx="209500" cy="5162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7696CAD-72E5-4C36-B18D-E6AD69A8D1CC}"/>
                  </a:ext>
                </a:extLst>
              </p:cNvPr>
              <p:cNvSpPr txBox="1"/>
              <p:nvPr/>
            </p:nvSpPr>
            <p:spPr>
              <a:xfrm>
                <a:off x="3839098" y="3638548"/>
                <a:ext cx="32385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7696CAD-72E5-4C36-B18D-E6AD69A8D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098" y="3638548"/>
                <a:ext cx="32385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2249B30-6B77-41A0-9627-E92A41B5593F}"/>
                  </a:ext>
                </a:extLst>
              </p:cNvPr>
              <p:cNvSpPr txBox="1"/>
              <p:nvPr/>
            </p:nvSpPr>
            <p:spPr>
              <a:xfrm>
                <a:off x="3533694" y="2977320"/>
                <a:ext cx="38357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2249B30-6B77-41A0-9627-E92A41B55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694" y="2977320"/>
                <a:ext cx="38357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>
            <a:extLst>
              <a:ext uri="{FF2B5EF4-FFF2-40B4-BE49-F238E27FC236}">
                <a16:creationId xmlns:a16="http://schemas.microsoft.com/office/drawing/2014/main" id="{7B598583-0671-41B3-9A06-B598D61A16E8}"/>
              </a:ext>
            </a:extLst>
          </p:cNvPr>
          <p:cNvSpPr/>
          <p:nvPr/>
        </p:nvSpPr>
        <p:spPr>
          <a:xfrm rot="1108358">
            <a:off x="3267765" y="3137246"/>
            <a:ext cx="207264" cy="1538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71ADE2C-D2A8-4228-AF69-C07087799C50}"/>
              </a:ext>
            </a:extLst>
          </p:cNvPr>
          <p:cNvSpPr txBox="1"/>
          <p:nvPr/>
        </p:nvSpPr>
        <p:spPr>
          <a:xfrm>
            <a:off x="3869147" y="2685919"/>
            <a:ext cx="1480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Flow Frame </a:t>
            </a:r>
            <a:r>
              <a:rPr lang="en-US" dirty="0">
                <a:latin typeface="Lucida Handwriting" panose="03010101010101010101" pitchFamily="66" charset="0"/>
              </a:rPr>
              <a:t>F</a:t>
            </a:r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9074468-EFAB-49E5-91CD-25F19ECA9C42}"/>
              </a:ext>
            </a:extLst>
          </p:cNvPr>
          <p:cNvSpPr/>
          <p:nvPr/>
        </p:nvSpPr>
        <p:spPr>
          <a:xfrm>
            <a:off x="860402" y="3426684"/>
            <a:ext cx="4620768" cy="1091184"/>
          </a:xfrm>
          <a:custGeom>
            <a:avLst/>
            <a:gdLst>
              <a:gd name="connsiteX0" fmla="*/ 0 w 4620768"/>
              <a:gd name="connsiteY0" fmla="*/ 1091184 h 1091184"/>
              <a:gd name="connsiteX1" fmla="*/ 1085088 w 4620768"/>
              <a:gd name="connsiteY1" fmla="*/ 554736 h 1091184"/>
              <a:gd name="connsiteX2" fmla="*/ 3200400 w 4620768"/>
              <a:gd name="connsiteY2" fmla="*/ 835152 h 1091184"/>
              <a:gd name="connsiteX3" fmla="*/ 4620768 w 4620768"/>
              <a:gd name="connsiteY3" fmla="*/ 0 h 109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0768" h="1091184">
                <a:moveTo>
                  <a:pt x="0" y="1091184"/>
                </a:moveTo>
                <a:cubicBezTo>
                  <a:pt x="275844" y="844296"/>
                  <a:pt x="551688" y="597408"/>
                  <a:pt x="1085088" y="554736"/>
                </a:cubicBezTo>
                <a:cubicBezTo>
                  <a:pt x="1618488" y="512064"/>
                  <a:pt x="2611120" y="927608"/>
                  <a:pt x="3200400" y="835152"/>
                </a:cubicBezTo>
                <a:cubicBezTo>
                  <a:pt x="3789680" y="742696"/>
                  <a:pt x="4375912" y="46736"/>
                  <a:pt x="4620768" y="0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0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658038A6161745B0D650B86D9DEC7A" ma:contentTypeVersion="13" ma:contentTypeDescription="Create a new document." ma:contentTypeScope="" ma:versionID="27fe43dda80cffece7145e136fd648ee">
  <xsd:schema xmlns:xsd="http://www.w3.org/2001/XMLSchema" xmlns:xs="http://www.w3.org/2001/XMLSchema" xmlns:p="http://schemas.microsoft.com/office/2006/metadata/properties" xmlns:ns2="75cbd363-20ed-4fc0-9348-5c96ab5f85be" xmlns:ns3="03dfaf96-a560-4d24-99bc-f82d24ebfdbe" targetNamespace="http://schemas.microsoft.com/office/2006/metadata/properties" ma:root="true" ma:fieldsID="8dad81a7bfad9a797efa26dc7d9cfa39" ns2:_="" ns3:_="">
    <xsd:import namespace="75cbd363-20ed-4fc0-9348-5c96ab5f85be"/>
    <xsd:import namespace="03dfaf96-a560-4d24-99bc-f82d24ebfd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cbd363-20ed-4fc0-9348-5c96ab5f85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8af9f51b-2984-4022-8acc-3c23a99e8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dfaf96-a560-4d24-99bc-f82d24ebfdb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4c556669-8a6a-497f-85c4-e0b109691c41}" ma:internalName="TaxCatchAll" ma:showField="CatchAllData" ma:web="03dfaf96-a560-4d24-99bc-f82d24ebfdb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5cbd363-20ed-4fc0-9348-5c96ab5f85be">
      <Terms xmlns="http://schemas.microsoft.com/office/infopath/2007/PartnerControls"/>
    </lcf76f155ced4ddcb4097134ff3c332f>
    <TaxCatchAll xmlns="03dfaf96-a560-4d24-99bc-f82d24ebfdbe" xsi:nil="true"/>
  </documentManagement>
</p:properties>
</file>

<file path=customXml/itemProps1.xml><?xml version="1.0" encoding="utf-8"?>
<ds:datastoreItem xmlns:ds="http://schemas.openxmlformats.org/officeDocument/2006/customXml" ds:itemID="{19B23458-6C68-4278-BC50-8BD410204297}"/>
</file>

<file path=customXml/itemProps2.xml><?xml version="1.0" encoding="utf-8"?>
<ds:datastoreItem xmlns:ds="http://schemas.openxmlformats.org/officeDocument/2006/customXml" ds:itemID="{51D76F6B-F69A-4801-93B6-E880ABDF4D9E}"/>
</file>

<file path=customXml/itemProps3.xml><?xml version="1.0" encoding="utf-8"?>
<ds:datastoreItem xmlns:ds="http://schemas.openxmlformats.org/officeDocument/2006/customXml" ds:itemID="{0709F1A7-12F3-4987-8101-23C52C72F874}"/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Lucida Handwriting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MacLin, Gage L</dc:creator>
  <cp:lastModifiedBy>MacLin, Gage L</cp:lastModifiedBy>
  <cp:revision>1</cp:revision>
  <dcterms:created xsi:type="dcterms:W3CDTF">2023-05-08T18:38:42Z</dcterms:created>
  <dcterms:modified xsi:type="dcterms:W3CDTF">2023-05-08T19:38:06Z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0x0101008B658038A6161745B0D650B86D9DEC7A</vt:lpwstr>
  </property>
</Properties>
</file>