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letter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-4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2488" y="696913"/>
            <a:ext cx="26130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6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90A1C1-422B-4288-B785-31B5E8E3D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8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73CA4-AC87-4E50-9CD4-F929927F568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679C2-7FE9-4ED6-B092-53D952B2A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EC8EA-55E9-40AA-9541-1B82FE0E8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547AD-DD22-4186-898B-195BCA8DE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2900" y="2133601"/>
            <a:ext cx="6172200" cy="603461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2926B-F0A7-47FA-BD9C-44ED5BC90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FF77F-3881-4F11-B1C0-A6D2ED9FA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8FFC-6E25-4F31-881F-1F1B7F46F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317B5-12F5-4407-A730-559BA223B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81631-BDF9-4ACA-9635-27C55506B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2D2C7-1CE1-4775-99B0-BCA5C23E1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07454-8F1E-4DDE-B7F9-ADA2ABF53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3633E-F272-4DCA-84B7-BC28943CE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3ED95-9A1A-4C6E-8F65-D13CDFCF3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A739ACF-7F47-410E-87BD-AAFAC5B8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72200" cy="812800"/>
          </a:xfrm>
        </p:spPr>
        <p:txBody>
          <a:bodyPr/>
          <a:lstStyle/>
          <a:p>
            <a:pPr eaLnBrk="1" hangingPunct="1">
              <a:defRPr/>
            </a:pPr>
            <a:r>
              <a:rPr lang="en-US" sz="1050" dirty="0" smtClean="0"/>
              <a:t>ENGR421 Senior Design Project 2 </a:t>
            </a:r>
            <a:r>
              <a:rPr lang="en-US" sz="1050" smtClean="0"/>
              <a:t/>
            </a:r>
            <a:br>
              <a:rPr lang="en-US" sz="1050" smtClean="0"/>
            </a:br>
            <a:r>
              <a:rPr lang="en-US" sz="1050" smtClean="0">
                <a:solidFill>
                  <a:schemeClr val="tx1"/>
                </a:solidFill>
              </a:rPr>
              <a:t>Build </a:t>
            </a:r>
            <a:r>
              <a:rPr lang="en-US" sz="1050" smtClean="0"/>
              <a:t>Design </a:t>
            </a:r>
            <a:r>
              <a:rPr lang="en-US" sz="1050" dirty="0" smtClean="0"/>
              <a:t>Review</a:t>
            </a:r>
            <a:br>
              <a:rPr lang="en-US" sz="1050" dirty="0" smtClean="0"/>
            </a:br>
            <a:r>
              <a:rPr lang="en-US" sz="1050" dirty="0" smtClean="0"/>
              <a:t>Technical Rubric</a:t>
            </a:r>
          </a:p>
        </p:txBody>
      </p:sp>
      <p:graphicFrame>
        <p:nvGraphicFramePr>
          <p:cNvPr id="2216" name="Group 168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6400800" cy="5410200"/>
        </p:xfrm>
        <a:graphic>
          <a:graphicData uri="http://schemas.openxmlformats.org/drawingml/2006/table">
            <a:tbl>
              <a:tblPr/>
              <a:tblGrid>
                <a:gridCol w="1082675"/>
                <a:gridCol w="1063625"/>
                <a:gridCol w="1063625"/>
                <a:gridCol w="1063625"/>
                <a:gridCol w="1063625"/>
                <a:gridCol w="10636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Construction Build Progress</a:t>
                      </a:r>
                    </a:p>
                  </a:txBody>
                  <a:tcPr marL="68580" marR="6858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Construction of prototype is ahead of schedule.  </a:t>
                      </a:r>
                    </a:p>
                  </a:txBody>
                  <a:tcPr marL="68580" marR="6858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Construction of prototype is </a:t>
                      </a: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 schedule.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Construction of prototype is slightly behind schedule</a:t>
                      </a: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 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Construction of prototype is behind schedule.  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Construction is grossly behind schedule.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6515"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Issue Resolution</a:t>
                      </a:r>
                    </a:p>
                  </a:txBody>
                  <a:tcPr marL="18415" marR="18415" marT="91440" marB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Issues are identified and solutions found using appropriate analysis techniques and engineering judgment.</a:t>
                      </a:r>
                    </a:p>
                  </a:txBody>
                  <a:tcPr marL="18415" marR="18415" marT="91440" marB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Issues have been identified.  Solutions are needed to complete.</a:t>
                      </a:r>
                    </a:p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18415" marR="18415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Issues are being identified.  Some solutions have been found.</a:t>
                      </a: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18415" marR="18415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More issues are unknown than known.</a:t>
                      </a:r>
                      <a:endParaRPr kumimoji="0" 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18415" marR="18415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Insufficient progress to recognize issues.</a:t>
                      </a:r>
                    </a:p>
                  </a:txBody>
                  <a:tcPr marL="18415" marR="18415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548"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Product Testing Plan</a:t>
                      </a:r>
                    </a:p>
                  </a:txBody>
                  <a:tcPr marL="18415" marR="18415" marT="91440" marB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 test plan is identified that demonstrates all system and subsystem performance specifications (nominal and extreme) and all tests are valid. </a:t>
                      </a:r>
                    </a:p>
                  </a:txBody>
                  <a:tcPr marL="18415" marR="18415" marT="91440" marB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 test plan is identified that demonstrates all system specifications and most but not all subsystem specifications, and all tests are valid.</a:t>
                      </a:r>
                    </a:p>
                  </a:txBody>
                  <a:tcPr marL="18415" marR="18415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The test plan considers all system specifications but neglects some subsystem specifications or some tests within the plan are not valid.</a:t>
                      </a:r>
                    </a:p>
                  </a:txBody>
                  <a:tcPr marL="18415" marR="18415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The test plan considers most system specifications and neglects most subsystem specifications. </a:t>
                      </a:r>
                    </a:p>
                  </a:txBody>
                  <a:tcPr marL="18415" marR="18415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No test plan is defined.</a:t>
                      </a:r>
                    </a:p>
                  </a:txBody>
                  <a:tcPr marL="18415" marR="18415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Budget and other resources (update)</a:t>
                      </a:r>
                    </a:p>
                  </a:txBody>
                  <a:tcPr marL="68580" marR="6858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Updates (if applicable) to the project spend and team responsibilities plan clearly reflect priorities and align with project needs and timing.  Plan to stay within budget.</a:t>
                      </a:r>
                    </a:p>
                  </a:txBody>
                  <a:tcPr marL="68580" marR="6858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Updates to the project spend and team responsibilities plan reflect most priorities and timing requirements.  Plan to stay within budget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Updates to the project spend and team responsibilities plan are complete but does not indicate priorities or timing requirements.  Plan to stay within budget.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Updates to the project spend and team responsibilities plan are incomplete or shows inability to stay within budget.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Needed updates were not provided.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 to proceed</a:t>
                      </a:r>
                    </a:p>
                  </a:txBody>
                  <a:tcPr marL="68580" marR="6858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 tasks, roles, and responsibilities are clearly defined for the duration of the project.</a:t>
                      </a:r>
                    </a:p>
                  </a:txBody>
                  <a:tcPr marL="68580" marR="6858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Most tasks, roles and responsibilities are clear for most of the duration of the project.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Tasks, roles and responsibilities are not clear or major gaps exist for the duration of the project.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Tasks, roles and responsibilities are unrealistic or poorly planned.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Tasks, roles and responsibilities are not defined for the project going forward.</a:t>
                      </a:r>
                    </a:p>
                  </a:txBody>
                  <a:tcPr marL="68580" marR="6858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7" name="Text Box 169"/>
          <p:cNvSpPr txBox="1">
            <a:spLocks noChangeArrowheads="1"/>
          </p:cNvSpPr>
          <p:nvPr/>
        </p:nvSpPr>
        <p:spPr bwMode="auto">
          <a:xfrm>
            <a:off x="4572000" y="228600"/>
            <a:ext cx="21717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Gate Reviewer:______________</a:t>
            </a:r>
          </a:p>
          <a:p>
            <a:pPr>
              <a:spcBef>
                <a:spcPct val="50000"/>
              </a:spcBef>
            </a:pPr>
            <a:r>
              <a:rPr lang="en-US" sz="1000" dirty="0"/>
              <a:t>Date:  ____________</a:t>
            </a:r>
          </a:p>
        </p:txBody>
      </p:sp>
      <p:sp>
        <p:nvSpPr>
          <p:cNvPr id="2138" name="TextBox 78"/>
          <p:cNvSpPr txBox="1">
            <a:spLocks noChangeArrowheads="1"/>
          </p:cNvSpPr>
          <p:nvPr/>
        </p:nvSpPr>
        <p:spPr bwMode="auto">
          <a:xfrm>
            <a:off x="152400" y="228600"/>
            <a:ext cx="23711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Title of Project</a:t>
            </a:r>
            <a:r>
              <a:rPr lang="en-US" sz="1000" dirty="0" smtClean="0"/>
              <a:t>:</a:t>
            </a:r>
          </a:p>
          <a:p>
            <a:endParaRPr lang="en-US" sz="1000" dirty="0"/>
          </a:p>
          <a:p>
            <a:r>
              <a:rPr lang="en-US" sz="1000" dirty="0"/>
              <a:t>_______________________________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394</Words>
  <Application>Microsoft Office PowerPoint</Application>
  <PresentationFormat>Letter Paper (8.5x11 in)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ENGR421 Senior Design Project 2  Build Design Review Technical Rubric</vt:lpstr>
    </vt:vector>
  </TitlesOfParts>
  <Company>Harding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Project 1 ENGR420 System Design Review Technical Rubric</dc:title>
  <dc:creator>Rich Wells</dc:creator>
  <cp:lastModifiedBy>Richard Wells</cp:lastModifiedBy>
  <cp:revision>124</cp:revision>
  <dcterms:created xsi:type="dcterms:W3CDTF">2009-10-07T23:33:15Z</dcterms:created>
  <dcterms:modified xsi:type="dcterms:W3CDTF">2013-09-09T18:26:47Z</dcterms:modified>
</cp:coreProperties>
</file>