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89"/>
  </p:normalViewPr>
  <p:slideViewPr>
    <p:cSldViewPr snapToGrid="0">
      <p:cViewPr varScale="1">
        <p:scale>
          <a:sx n="147" d="100"/>
          <a:sy n="147" d="100"/>
        </p:scale>
        <p:origin x="1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4F63-CEF8-C911-28FF-D716EF80E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54F64-7F22-5B5E-BB43-B0FEE83E3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15B87-9DA3-2ADB-D15F-1FA948D9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964-742F-B249-AAE0-88828388AD3A}" type="datetimeFigureOut">
              <a:rPr lang="en-US" smtClean="0"/>
              <a:t>8/6/24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1A1C3-7253-ACCB-80AD-7A724D54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87A2F-AA4A-E4BC-47CD-2CA55D87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8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1DDF-17EE-FE53-8D3B-31A31DF8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CB892-C89A-2553-51C0-42E26BE10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FE493-9A0E-0FDF-AA2C-326CE67C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964-742F-B249-AAE0-88828388AD3A}" type="datetimeFigureOut">
              <a:rPr lang="en-US" smtClean="0"/>
              <a:t>8/6/24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4EB61-D5B5-3CBB-C346-8241261E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7F31F-1596-AFD3-16DF-F795CC00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89DC3-BECC-6A32-B372-36727FB62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21B18-7511-B509-F4E7-497A529C3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2CB41-BB18-ACDC-B99C-FEB87437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964-742F-B249-AAE0-88828388AD3A}" type="datetimeFigureOut">
              <a:rPr lang="en-US" smtClean="0"/>
              <a:t>8/6/24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D8897-B9D9-65FF-D625-B74792C8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9586D-6441-587A-50BA-72179825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5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93CC-7FD6-C719-6F60-216CB0E5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4E40-68EF-2808-5804-BEB63600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F9703-C632-0371-088D-7A5C71D6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964-742F-B249-AAE0-88828388AD3A}" type="datetimeFigureOut">
              <a:rPr lang="en-US" smtClean="0"/>
              <a:t>8/6/24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7C41E-4D91-8802-C94B-0BFA6CDA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97232-55C2-0CCF-B644-22059343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2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E5C0-4D2C-F480-E692-51783A62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3A650-C699-55DA-2630-588DC5136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044DB-C3B3-8F2B-2557-5E4AC1E9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964-742F-B249-AAE0-88828388AD3A}" type="datetimeFigureOut">
              <a:rPr lang="en-US" smtClean="0"/>
              <a:t>8/6/24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1962-18A4-4239-BC90-95281125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C9C3-2487-0837-A2B1-E4828754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8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B8E8-74DA-0B3B-F55A-89AB2228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1F90C-6573-E26E-FD07-108BC29BA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FF0D1-E1F7-126F-5983-32D1FF0AC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6878C-3C1E-F0F0-5679-E01FF26C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964-742F-B249-AAE0-88828388AD3A}" type="datetimeFigureOut">
              <a:rPr lang="en-US" smtClean="0"/>
              <a:t>8/6/24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A8216-B62B-C2A5-6CC7-395B2552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22FB7-27F5-7DF9-E1D7-2CF0CD45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0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CF11-03CB-407E-6C45-F12E4D3D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50AC-9DDF-47B8-B7D7-A6F31C121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0B960-3B2C-271F-619F-8DA07664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FB4AC-2DA9-070E-60AE-D32584592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A4CA9-731C-8079-F8A8-F8B90087C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B56F-BB7D-9118-530D-CF1FBB47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964-742F-B249-AAE0-88828388AD3A}" type="datetimeFigureOut">
              <a:rPr lang="en-US" smtClean="0"/>
              <a:t>8/6/24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A5FA1-612E-8D42-5946-3187ACFC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39F26-6AB6-D313-1C26-9BBC5D93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5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D439-2FBB-75EC-22B1-4DD086DE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617EF-80F1-81A5-AD7B-8BB09F96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964-742F-B249-AAE0-88828388AD3A}" type="datetimeFigureOut">
              <a:rPr lang="en-US" smtClean="0"/>
              <a:t>8/6/24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F16B2-20F6-C0F3-D9E8-7E8E4E19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EEB71-CB1A-940A-7F22-9B5DE8CC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3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AA325-0688-9F3D-C65C-968185C6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964-742F-B249-AAE0-88828388AD3A}" type="datetimeFigureOut">
              <a:rPr lang="en-US" smtClean="0"/>
              <a:t>8/6/24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763FB-FF19-2635-AE2B-C7B22B56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C8223-9E68-2758-F604-09972CD9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5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F388-6F05-AE94-E449-487B7E91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724B-BE17-53EA-E904-43588EDCA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48DA9-7F4C-6D4B-F5DC-3614FCDBE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C7936-5D52-DC06-FE9E-AAA77F2C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964-742F-B249-AAE0-88828388AD3A}" type="datetimeFigureOut">
              <a:rPr lang="en-US" smtClean="0"/>
              <a:t>8/6/24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E0C90-F8FF-DB1F-F863-20C018C6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AF2A6-6178-DF21-7BF2-CDFD7C2C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4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6C5E-BE11-D9E6-C13F-5E1787FF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B651D-AE49-FD51-4BDE-C6764BF22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6DD49-530A-E14B-0A4E-853DD404B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ABAC9-7C89-F9C7-2000-CEB8B371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964-742F-B249-AAE0-88828388AD3A}" type="datetimeFigureOut">
              <a:rPr lang="en-US" smtClean="0"/>
              <a:t>8/6/24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D50C0-EFE9-A573-52ED-E8144F98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7289B-6C98-F897-491F-D9FC7BEC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0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79BDE-FC7C-EB3F-9616-635FB115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90D6C-9F09-7290-7B32-8C66E7106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25829-7F71-8F88-9B4E-933E731C0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868964-742F-B249-AAE0-88828388AD3A}" type="datetimeFigureOut">
              <a:rPr lang="en-US" smtClean="0"/>
              <a:t>8/6/24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3A4DC-B480-C26D-F965-BE36EA664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08C5C-882E-56B6-CAB5-41F42A80B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06D82F-5E68-3745-AC5A-B0FDF62470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 descr="Folder with solid fill">
            <a:extLst>
              <a:ext uri="{FF2B5EF4-FFF2-40B4-BE49-F238E27FC236}">
                <a16:creationId xmlns:a16="http://schemas.microsoft.com/office/drawing/2014/main" id="{F302C432-2C24-BA84-F9C3-5E6892306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08975" y="247086"/>
            <a:ext cx="7748533" cy="77485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AC3E20-E403-F10A-A458-D921584CF3EB}"/>
              </a:ext>
            </a:extLst>
          </p:cNvPr>
          <p:cNvSpPr txBox="1"/>
          <p:nvPr/>
        </p:nvSpPr>
        <p:spPr>
          <a:xfrm>
            <a:off x="1623507" y="5505977"/>
            <a:ext cx="1232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draft.R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B3C8EB-CD5E-B264-4B58-0B9F1645329E}"/>
              </a:ext>
            </a:extLst>
          </p:cNvPr>
          <p:cNvSpPr txBox="1"/>
          <p:nvPr/>
        </p:nvSpPr>
        <p:spPr>
          <a:xfrm>
            <a:off x="3721610" y="3650117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final.R</a:t>
            </a:r>
          </a:p>
        </p:txBody>
      </p:sp>
      <p:pic>
        <p:nvPicPr>
          <p:cNvPr id="25" name="Graphic 24" descr="Paper with solid fill">
            <a:extLst>
              <a:ext uri="{FF2B5EF4-FFF2-40B4-BE49-F238E27FC236}">
                <a16:creationId xmlns:a16="http://schemas.microsoft.com/office/drawing/2014/main" id="{26F580C5-E9A6-B4F2-F309-0EC41CDA2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754" y="2106083"/>
            <a:ext cx="914400" cy="914400"/>
          </a:xfrm>
          <a:prstGeom prst="rect">
            <a:avLst/>
          </a:prstGeom>
        </p:spPr>
      </p:pic>
      <p:pic>
        <p:nvPicPr>
          <p:cNvPr id="27" name="Graphic 26" descr="Paper with solid fill">
            <a:extLst>
              <a:ext uri="{FF2B5EF4-FFF2-40B4-BE49-F238E27FC236}">
                <a16:creationId xmlns:a16="http://schemas.microsoft.com/office/drawing/2014/main" id="{917AD543-FB21-F776-BC57-6069F3C15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949" y="3224428"/>
            <a:ext cx="914400" cy="914400"/>
          </a:xfrm>
          <a:prstGeom prst="rect">
            <a:avLst/>
          </a:prstGeom>
        </p:spPr>
      </p:pic>
      <p:pic>
        <p:nvPicPr>
          <p:cNvPr id="28" name="Graphic 27" descr="Paper with solid fill">
            <a:extLst>
              <a:ext uri="{FF2B5EF4-FFF2-40B4-BE49-F238E27FC236}">
                <a16:creationId xmlns:a16="http://schemas.microsoft.com/office/drawing/2014/main" id="{A24249E3-79E9-E55D-E524-1CB5138A4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1549" y="2889014"/>
            <a:ext cx="914400" cy="914400"/>
          </a:xfrm>
          <a:prstGeom prst="rect">
            <a:avLst/>
          </a:prstGeom>
        </p:spPr>
      </p:pic>
      <p:pic>
        <p:nvPicPr>
          <p:cNvPr id="29" name="Graphic 28" descr="Paper with solid fill">
            <a:extLst>
              <a:ext uri="{FF2B5EF4-FFF2-40B4-BE49-F238E27FC236}">
                <a16:creationId xmlns:a16="http://schemas.microsoft.com/office/drawing/2014/main" id="{6B808CBF-4718-DA83-AEA5-78AE5D80B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748" y="4172853"/>
            <a:ext cx="914400" cy="914400"/>
          </a:xfrm>
          <a:prstGeom prst="rect">
            <a:avLst/>
          </a:prstGeom>
        </p:spPr>
      </p:pic>
      <p:pic>
        <p:nvPicPr>
          <p:cNvPr id="30" name="Graphic 29" descr="Paper with solid fill">
            <a:extLst>
              <a:ext uri="{FF2B5EF4-FFF2-40B4-BE49-F238E27FC236}">
                <a16:creationId xmlns:a16="http://schemas.microsoft.com/office/drawing/2014/main" id="{6ACE0467-8F2E-A671-DB6D-99FAFAA9F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6946" y="3228546"/>
            <a:ext cx="914400" cy="914400"/>
          </a:xfrm>
          <a:prstGeom prst="rect">
            <a:avLst/>
          </a:prstGeom>
        </p:spPr>
      </p:pic>
      <p:pic>
        <p:nvPicPr>
          <p:cNvPr id="31" name="Graphic 30" descr="Paper with solid fill">
            <a:extLst>
              <a:ext uri="{FF2B5EF4-FFF2-40B4-BE49-F238E27FC236}">
                <a16:creationId xmlns:a16="http://schemas.microsoft.com/office/drawing/2014/main" id="{2CC2653B-6159-49CF-6C0E-E92866FE9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0109" y="2310028"/>
            <a:ext cx="914400" cy="914400"/>
          </a:xfrm>
          <a:prstGeom prst="rect">
            <a:avLst/>
          </a:prstGeom>
        </p:spPr>
      </p:pic>
      <p:pic>
        <p:nvPicPr>
          <p:cNvPr id="32" name="Graphic 31" descr="Paper with solid fill">
            <a:extLst>
              <a:ext uri="{FF2B5EF4-FFF2-40B4-BE49-F238E27FC236}">
                <a16:creationId xmlns:a16="http://schemas.microsoft.com/office/drawing/2014/main" id="{F8A569C0-5843-BB6D-0A17-CFFEA206E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0079" y="4607068"/>
            <a:ext cx="914400" cy="914400"/>
          </a:xfrm>
          <a:prstGeom prst="rect">
            <a:avLst/>
          </a:prstGeom>
        </p:spPr>
      </p:pic>
      <p:pic>
        <p:nvPicPr>
          <p:cNvPr id="33" name="Graphic 32" descr="Paper with solid fill">
            <a:extLst>
              <a:ext uri="{FF2B5EF4-FFF2-40B4-BE49-F238E27FC236}">
                <a16:creationId xmlns:a16="http://schemas.microsoft.com/office/drawing/2014/main" id="{505EFE63-595F-7074-F8C4-0036B6184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1358" y="4004619"/>
            <a:ext cx="914400" cy="914400"/>
          </a:xfrm>
          <a:prstGeom prst="rect">
            <a:avLst/>
          </a:prstGeom>
        </p:spPr>
      </p:pic>
      <p:pic>
        <p:nvPicPr>
          <p:cNvPr id="34" name="Graphic 33" descr="Paper with solid fill">
            <a:extLst>
              <a:ext uri="{FF2B5EF4-FFF2-40B4-BE49-F238E27FC236}">
                <a16:creationId xmlns:a16="http://schemas.microsoft.com/office/drawing/2014/main" id="{1887A195-10E1-3B81-2563-CB0A489F9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5363" y="2695146"/>
            <a:ext cx="914400" cy="914400"/>
          </a:xfrm>
          <a:prstGeom prst="rect">
            <a:avLst/>
          </a:prstGeom>
        </p:spPr>
      </p:pic>
      <p:pic>
        <p:nvPicPr>
          <p:cNvPr id="35" name="Graphic 34" descr="Paper with solid fill">
            <a:extLst>
              <a:ext uri="{FF2B5EF4-FFF2-40B4-BE49-F238E27FC236}">
                <a16:creationId xmlns:a16="http://schemas.microsoft.com/office/drawing/2014/main" id="{7A71761F-05EE-8F55-FE46-6F38C2507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6946" y="3228546"/>
            <a:ext cx="914400" cy="914400"/>
          </a:xfrm>
          <a:prstGeom prst="rect">
            <a:avLst/>
          </a:prstGeom>
        </p:spPr>
      </p:pic>
      <p:pic>
        <p:nvPicPr>
          <p:cNvPr id="36" name="Graphic 35" descr="Paper with solid fill">
            <a:extLst>
              <a:ext uri="{FF2B5EF4-FFF2-40B4-BE49-F238E27FC236}">
                <a16:creationId xmlns:a16="http://schemas.microsoft.com/office/drawing/2014/main" id="{2FC7CE5F-D770-56E6-C7E5-DD61F7853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0892" y="3777692"/>
            <a:ext cx="914400" cy="914400"/>
          </a:xfrm>
          <a:prstGeom prst="rect">
            <a:avLst/>
          </a:prstGeom>
        </p:spPr>
      </p:pic>
      <p:pic>
        <p:nvPicPr>
          <p:cNvPr id="37" name="Graphic 36" descr="Paper with solid fill">
            <a:extLst>
              <a:ext uri="{FF2B5EF4-FFF2-40B4-BE49-F238E27FC236}">
                <a16:creationId xmlns:a16="http://schemas.microsoft.com/office/drawing/2014/main" id="{3750E3E3-1D7A-2C64-AB05-48F6E9045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674" y="3206953"/>
            <a:ext cx="914400" cy="914400"/>
          </a:xfrm>
          <a:prstGeom prst="rect">
            <a:avLst/>
          </a:prstGeom>
        </p:spPr>
      </p:pic>
      <p:pic>
        <p:nvPicPr>
          <p:cNvPr id="38" name="Graphic 37" descr="Paper with solid fill">
            <a:extLst>
              <a:ext uri="{FF2B5EF4-FFF2-40B4-BE49-F238E27FC236}">
                <a16:creationId xmlns:a16="http://schemas.microsoft.com/office/drawing/2014/main" id="{352F8011-1FAB-B388-ABB4-03268C658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6946" y="3228546"/>
            <a:ext cx="914400" cy="914400"/>
          </a:xfrm>
          <a:prstGeom prst="rect">
            <a:avLst/>
          </a:prstGeom>
        </p:spPr>
      </p:pic>
      <p:pic>
        <p:nvPicPr>
          <p:cNvPr id="39" name="Graphic 38" descr="Paper with solid fill">
            <a:extLst>
              <a:ext uri="{FF2B5EF4-FFF2-40B4-BE49-F238E27FC236}">
                <a16:creationId xmlns:a16="http://schemas.microsoft.com/office/drawing/2014/main" id="{B6AAB097-6E39-1BA7-50C5-559BB1398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279" y="3583117"/>
            <a:ext cx="914400" cy="914400"/>
          </a:xfrm>
          <a:prstGeom prst="rect">
            <a:avLst/>
          </a:prstGeom>
        </p:spPr>
      </p:pic>
      <p:pic>
        <p:nvPicPr>
          <p:cNvPr id="40" name="Graphic 39" descr="Paper with solid fill">
            <a:extLst>
              <a:ext uri="{FF2B5EF4-FFF2-40B4-BE49-F238E27FC236}">
                <a16:creationId xmlns:a16="http://schemas.microsoft.com/office/drawing/2014/main" id="{68845EA9-B882-D502-ED29-B3356AA3A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0730" y="3187956"/>
            <a:ext cx="914400" cy="914400"/>
          </a:xfrm>
          <a:prstGeom prst="rect">
            <a:avLst/>
          </a:prstGeom>
        </p:spPr>
      </p:pic>
      <p:pic>
        <p:nvPicPr>
          <p:cNvPr id="41" name="Graphic 40" descr="Paper with solid fill">
            <a:extLst>
              <a:ext uri="{FF2B5EF4-FFF2-40B4-BE49-F238E27FC236}">
                <a16:creationId xmlns:a16="http://schemas.microsoft.com/office/drawing/2014/main" id="{B6D3E901-5A33-20B0-B22D-C5A85A6C2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4146" y="3685746"/>
            <a:ext cx="914400" cy="914400"/>
          </a:xfrm>
          <a:prstGeom prst="rect">
            <a:avLst/>
          </a:prstGeom>
        </p:spPr>
      </p:pic>
      <p:pic>
        <p:nvPicPr>
          <p:cNvPr id="42" name="Graphic 41" descr="Paper with solid fill">
            <a:extLst>
              <a:ext uri="{FF2B5EF4-FFF2-40B4-BE49-F238E27FC236}">
                <a16:creationId xmlns:a16="http://schemas.microsoft.com/office/drawing/2014/main" id="{904305FF-3487-42D7-FD4A-9BDDB6568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4410" y="4607068"/>
            <a:ext cx="914400" cy="914400"/>
          </a:xfrm>
          <a:prstGeom prst="rect">
            <a:avLst/>
          </a:prstGeom>
        </p:spPr>
      </p:pic>
      <p:pic>
        <p:nvPicPr>
          <p:cNvPr id="43" name="Graphic 42" descr="Paper with solid fill">
            <a:extLst>
              <a:ext uri="{FF2B5EF4-FFF2-40B4-BE49-F238E27FC236}">
                <a16:creationId xmlns:a16="http://schemas.microsoft.com/office/drawing/2014/main" id="{02562AAE-E2EF-EAEC-8729-30A65C1EF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3871" y="4737069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F61DCCC-4352-B05B-3929-9A845AA94A7A}"/>
              </a:ext>
            </a:extLst>
          </p:cNvPr>
          <p:cNvSpPr txBox="1"/>
          <p:nvPr/>
        </p:nvSpPr>
        <p:spPr>
          <a:xfrm>
            <a:off x="530329" y="2840421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final2.R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830C9D-7959-7224-8576-6BD043B476AB}"/>
              </a:ext>
            </a:extLst>
          </p:cNvPr>
          <p:cNvSpPr txBox="1"/>
          <p:nvPr/>
        </p:nvSpPr>
        <p:spPr>
          <a:xfrm>
            <a:off x="2788814" y="5383141"/>
            <a:ext cx="3329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final-actually-final.R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6876E4-0DB6-25F4-AE15-3350E5B2BBE4}"/>
              </a:ext>
            </a:extLst>
          </p:cNvPr>
          <p:cNvSpPr txBox="1"/>
          <p:nvPr/>
        </p:nvSpPr>
        <p:spPr>
          <a:xfrm>
            <a:off x="152950" y="5005382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2024-08-06.R</a:t>
            </a:r>
          </a:p>
        </p:txBody>
      </p:sp>
      <p:pic>
        <p:nvPicPr>
          <p:cNvPr id="56" name="Picture 5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945D391-43D4-576A-03CB-DFAA2F844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6506" y="2309378"/>
            <a:ext cx="5888271" cy="4297935"/>
          </a:xfrm>
          <a:prstGeom prst="rect">
            <a:avLst/>
          </a:prstGeom>
        </p:spPr>
      </p:pic>
      <p:pic>
        <p:nvPicPr>
          <p:cNvPr id="52" name="Picture 51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F11DD937-6CDA-20CE-9C32-6B70E2B443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0306" y="1803514"/>
            <a:ext cx="2699839" cy="11069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6D05A55-246D-96E7-EE32-69036DE9D0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8087" y="1660944"/>
            <a:ext cx="1121649" cy="110628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3A8FEA9-A3CF-922F-F6AC-7954649CDA93}"/>
              </a:ext>
            </a:extLst>
          </p:cNvPr>
          <p:cNvSpPr txBox="1"/>
          <p:nvPr/>
        </p:nvSpPr>
        <p:spPr>
          <a:xfrm>
            <a:off x="2290680" y="203543"/>
            <a:ext cx="13990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/>
              <a:t>😱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1F3FF-8AD8-A14C-B729-C3A527BEB1FD}"/>
              </a:ext>
            </a:extLst>
          </p:cNvPr>
          <p:cNvSpPr txBox="1"/>
          <p:nvPr/>
        </p:nvSpPr>
        <p:spPr>
          <a:xfrm>
            <a:off x="8471696" y="20354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😌</a:t>
            </a:r>
          </a:p>
        </p:txBody>
      </p:sp>
    </p:spTree>
    <p:extLst>
      <p:ext uri="{BB962C8B-B14F-4D97-AF65-F5344CB8AC3E}">
        <p14:creationId xmlns:p14="http://schemas.microsoft.com/office/powerpoint/2010/main" val="395838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73A8FEA9-A3CF-922F-F6AC-7954649CDA93}"/>
              </a:ext>
            </a:extLst>
          </p:cNvPr>
          <p:cNvSpPr txBox="1"/>
          <p:nvPr/>
        </p:nvSpPr>
        <p:spPr>
          <a:xfrm>
            <a:off x="2290680" y="203543"/>
            <a:ext cx="13990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/>
              <a:t>😱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1F3FF-8AD8-A14C-B729-C3A527BEB1FD}"/>
              </a:ext>
            </a:extLst>
          </p:cNvPr>
          <p:cNvSpPr txBox="1"/>
          <p:nvPr/>
        </p:nvSpPr>
        <p:spPr>
          <a:xfrm>
            <a:off x="8471696" y="20354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😌</a:t>
            </a:r>
          </a:p>
        </p:txBody>
      </p:sp>
      <p:pic>
        <p:nvPicPr>
          <p:cNvPr id="13" name="Picture 12" descr="A close-up of a computer code&#10;&#10;Description automatically generated">
            <a:extLst>
              <a:ext uri="{FF2B5EF4-FFF2-40B4-BE49-F238E27FC236}">
                <a16:creationId xmlns:a16="http://schemas.microsoft.com/office/drawing/2014/main" id="{D85B22F6-2FEC-AD0E-3A0A-011071E7D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945" y="3301409"/>
            <a:ext cx="5384800" cy="3200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58D05AA-3D17-2A7C-A588-2495E6A44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9076" y="1921499"/>
            <a:ext cx="1890273" cy="1890273"/>
          </a:xfrm>
          <a:prstGeom prst="rect">
            <a:avLst/>
          </a:prstGeom>
        </p:spPr>
      </p:pic>
      <p:pic>
        <p:nvPicPr>
          <p:cNvPr id="15" name="Picture 14" descr="A close-up of a sign&#10;&#10;Description automatically generated">
            <a:extLst>
              <a:ext uri="{FF2B5EF4-FFF2-40B4-BE49-F238E27FC236}">
                <a16:creationId xmlns:a16="http://schemas.microsoft.com/office/drawing/2014/main" id="{25EE79E1-2017-317F-A4F3-4E2DE06B4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01409"/>
            <a:ext cx="6225537" cy="137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73A8FEA9-A3CF-922F-F6AC-7954649CDA93}"/>
              </a:ext>
            </a:extLst>
          </p:cNvPr>
          <p:cNvSpPr txBox="1"/>
          <p:nvPr/>
        </p:nvSpPr>
        <p:spPr>
          <a:xfrm>
            <a:off x="2290680" y="203543"/>
            <a:ext cx="13990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/>
              <a:t>😱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1F3FF-8AD8-A14C-B729-C3A527BEB1FD}"/>
              </a:ext>
            </a:extLst>
          </p:cNvPr>
          <p:cNvSpPr txBox="1"/>
          <p:nvPr/>
        </p:nvSpPr>
        <p:spPr>
          <a:xfrm>
            <a:off x="8471696" y="20354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😌</a:t>
            </a:r>
          </a:p>
        </p:txBody>
      </p:sp>
      <p:pic>
        <p:nvPicPr>
          <p:cNvPr id="3" name="Picture 2" descr="A computer code with many white text&#10;&#10;Description automatically generated with medium confidence">
            <a:extLst>
              <a:ext uri="{FF2B5EF4-FFF2-40B4-BE49-F238E27FC236}">
                <a16:creationId xmlns:a16="http://schemas.microsoft.com/office/drawing/2014/main" id="{C03439AD-4086-2AA9-DB2A-94E959794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9" y="2923953"/>
            <a:ext cx="5781012" cy="28207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01EE67-EE6D-E060-2CCD-FDF5FEFB45C3}"/>
              </a:ext>
            </a:extLst>
          </p:cNvPr>
          <p:cNvSpPr txBox="1"/>
          <p:nvPr/>
        </p:nvSpPr>
        <p:spPr>
          <a:xfrm>
            <a:off x="241052" y="1871525"/>
            <a:ext cx="3512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messy-script.R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911EC37-110F-A8FA-B2C8-4781E0CA0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893" y="2080354"/>
            <a:ext cx="6162428" cy="4507960"/>
          </a:xfrm>
          <a:prstGeom prst="rect">
            <a:avLst/>
          </a:prstGeom>
        </p:spPr>
      </p:pic>
      <p:pic>
        <p:nvPicPr>
          <p:cNvPr id="7" name="Picture 6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1330F842-AFBC-E778-2456-9B0E25E03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668" y="1460419"/>
            <a:ext cx="3121679" cy="75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2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73A8FEA9-A3CF-922F-F6AC-7954649CDA93}"/>
              </a:ext>
            </a:extLst>
          </p:cNvPr>
          <p:cNvSpPr txBox="1"/>
          <p:nvPr/>
        </p:nvSpPr>
        <p:spPr>
          <a:xfrm>
            <a:off x="2290680" y="203543"/>
            <a:ext cx="13990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/>
              <a:t>😱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1F3FF-8AD8-A14C-B729-C3A527BEB1FD}"/>
              </a:ext>
            </a:extLst>
          </p:cNvPr>
          <p:cNvSpPr txBox="1"/>
          <p:nvPr/>
        </p:nvSpPr>
        <p:spPr>
          <a:xfrm>
            <a:off x="8471696" y="20354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45521C-CA5D-FAD3-1128-A8DBD60A6066}"/>
              </a:ext>
            </a:extLst>
          </p:cNvPr>
          <p:cNvSpPr txBox="1"/>
          <p:nvPr/>
        </p:nvSpPr>
        <p:spPr>
          <a:xfrm>
            <a:off x="277627" y="1659285"/>
            <a:ext cx="57487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Too many scripts and data files!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Can't understand the workflow!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Takes too long to rerun everything!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 I need to rerun this??!!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 descr="A logo of a company&#10;&#10;Description automatically generated">
            <a:extLst>
              <a:ext uri="{FF2B5EF4-FFF2-40B4-BE49-F238E27FC236}">
                <a16:creationId xmlns:a16="http://schemas.microsoft.com/office/drawing/2014/main" id="{55D09A92-9FA6-AD20-85FD-DC4F94CFC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882" y="1553107"/>
            <a:ext cx="43434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4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52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Landau</dc:creator>
  <cp:lastModifiedBy>Will Landau</cp:lastModifiedBy>
  <cp:revision>4</cp:revision>
  <dcterms:created xsi:type="dcterms:W3CDTF">2024-08-06T15:12:27Z</dcterms:created>
  <dcterms:modified xsi:type="dcterms:W3CDTF">2024-08-06T16:25:57Z</dcterms:modified>
</cp:coreProperties>
</file>