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89"/>
  </p:normalViewPr>
  <p:slideViewPr>
    <p:cSldViewPr snapToGrid="0">
      <p:cViewPr varScale="1">
        <p:scale>
          <a:sx n="133" d="100"/>
          <a:sy n="133" d="100"/>
        </p:scale>
        <p:origin x="16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EFF3-D820-82C5-694E-B06966DF6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932BD-04FA-6813-5A17-710DB8887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C4AC7-C212-199E-7882-DECB2899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7903-4FCA-E44E-8803-C756EA1BE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71269-FF0B-DE43-23AE-25077B96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D1A72-EFE6-F594-CB13-9D9D5F06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9D97-4307-BF4B-B587-62E71EAF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6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91C3-333F-0914-9300-F1175F6B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B89D0-C06B-7651-FAC1-8A6E8154F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C7251-8D29-42B6-F739-D5A03728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7903-4FCA-E44E-8803-C756EA1BE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8D085-EC56-3067-75C8-8A44CE16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35587-F5CE-EE0A-145D-95413AB9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9D97-4307-BF4B-B587-62E71EAF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8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59CD9-2CB2-DC41-5311-883431643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D1D34-E119-44F9-705C-04934509D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30E62-1D37-E466-E0F0-82F22C9A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7903-4FCA-E44E-8803-C756EA1BE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A3DFC-4522-50AA-91F3-DAB6A84C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C189B-4207-47FC-1100-D1FD33C6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9D97-4307-BF4B-B587-62E71EAF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4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8323-D558-F35A-C2C9-2A91BE8B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097-F2C5-4A1C-47BA-080FDDA41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A264-27DD-8C75-9F2A-2FEF4103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7903-4FCA-E44E-8803-C756EA1BE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32348-26B7-CF2B-39CB-BC3E36D7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29D36-641A-0904-BB3A-522ED168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9D97-4307-BF4B-B587-62E71EAF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E74F-0A6B-90CF-3480-EEF5ACC9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F6D8A-86A3-C066-1658-5FA69B6F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A0CA4-A67E-9FCD-16DE-23EBA425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7903-4FCA-E44E-8803-C756EA1BE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AFB7E-A131-2910-4340-4D5746A1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71180-C231-A4B7-C050-7DD5F84B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9D97-4307-BF4B-B587-62E71EAF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4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AF9A-88A2-1AD1-3AAD-8F125FEC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AFCE-ACBE-4E02-F5D7-BEBE75C3A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A61FD-00E7-3EB2-6495-4079FDADC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B31A2-3C2D-916E-A0D9-7A576E85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7903-4FCA-E44E-8803-C756EA1BE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70C27-8EC5-0F93-C357-816510D0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91A30-6D0C-24FB-63DC-07B40D87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9D97-4307-BF4B-B587-62E71EAF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0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A59A-B30B-ED59-9C56-2E178918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C5DB5-9410-BBF8-A00D-39BAD3220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FE7A6-549C-3774-D604-67A8F5B13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2540E-6777-D11C-F692-D4DC685C2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736769-E37A-FD2D-A6E0-07D806999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04B47-087E-6E8F-9FCA-35F2C8C1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7903-4FCA-E44E-8803-C756EA1BE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544800-93C6-4E3F-8806-0543C54E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70F03-6C67-A458-A00F-062CDD13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9D97-4307-BF4B-B587-62E71EAF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0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EB02-C547-1506-2EA3-8DD2EADC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45DEE-B3B2-E5F0-286C-020BC29A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7903-4FCA-E44E-8803-C756EA1BE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A1818-B18C-5CB3-BC1A-282658A3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A9A93-5DBC-4F0A-33BB-62D783FB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9D97-4307-BF4B-B587-62E71EAF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7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C812C-4130-672A-3DAA-C5D12746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7903-4FCA-E44E-8803-C756EA1BE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321CF-1FE2-8AA1-D976-41798078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723C8-E675-99D2-B18C-168B67AA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9D97-4307-BF4B-B587-62E71EAF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0D68-3C9E-485C-36F1-BCF4185D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3771-3BBB-A6F8-528A-1657C356D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79E7E-6178-422C-5517-6D8AB157B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603E6-318F-E636-0220-27402D19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7903-4FCA-E44E-8803-C756EA1BE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ABBE9-4FF0-8BD3-9AEC-D7F28416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306B4-9F63-82C2-948A-3D9BEB58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9D97-4307-BF4B-B587-62E71EAF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3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8E93-F864-2352-481B-5B243ED3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208E1-F9F1-5B22-5662-2431533A2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2D089-3170-7BE8-DF47-18CA014B0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0BE5D-2C0F-389F-3419-D28EED26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7903-4FCA-E44E-8803-C756EA1BE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3F616-0F48-E150-A335-4E3B4861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D8C5A-7115-D7D8-2EE4-698966B8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F9D97-4307-BF4B-B587-62E71EAF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ADEE4-AFB2-D157-41D1-CD531069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7F686-7624-51D2-D760-13E75BA2C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F6D35-C4A5-67FD-4012-B496C7CC9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E7903-4FCA-E44E-8803-C756EA1BE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445A1-730C-CCD2-B454-6A439D2D2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6356-52C8-33A4-EE78-FD9F7D9F7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FF9D97-4307-BF4B-B587-62E71EAF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848FC-4D3A-CF4F-C0E8-929957E22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brick wall&#10;&#10;AI-generated content may be incorrect.">
            <a:extLst>
              <a:ext uri="{FF2B5EF4-FFF2-40B4-BE49-F238E27FC236}">
                <a16:creationId xmlns:a16="http://schemas.microsoft.com/office/drawing/2014/main" id="{00036CBE-1FB9-CB82-687D-D5370E5D0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22" y="33135"/>
            <a:ext cx="10646756" cy="679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4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brick wall&#10;&#10;AI-generated content may be incorrect.">
            <a:extLst>
              <a:ext uri="{FF2B5EF4-FFF2-40B4-BE49-F238E27FC236}">
                <a16:creationId xmlns:a16="http://schemas.microsoft.com/office/drawing/2014/main" id="{0F4C42FC-1C52-5778-E3EC-6039A87C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22" y="33135"/>
            <a:ext cx="10646756" cy="67917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4C3A130-59EE-F0E4-53A7-3518A3E25956}"/>
              </a:ext>
            </a:extLst>
          </p:cNvPr>
          <p:cNvSpPr/>
          <p:nvPr/>
        </p:nvSpPr>
        <p:spPr>
          <a:xfrm>
            <a:off x="847023" y="3804385"/>
            <a:ext cx="4812631" cy="1701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               </a:t>
            </a:r>
            <a:r>
              <a:rPr lang="en-US" sz="5400" dirty="0">
                <a:solidFill>
                  <a:schemeClr val="tx1"/>
                </a:solidFill>
              </a:rPr>
              <a:t>packages</a:t>
            </a:r>
          </a:p>
        </p:txBody>
      </p:sp>
      <p:pic>
        <p:nvPicPr>
          <p:cNvPr id="22" name="Picture 21" descr="A blue and grey logo&#10;&#10;AI-generated content may be incorrect.">
            <a:extLst>
              <a:ext uri="{FF2B5EF4-FFF2-40B4-BE49-F238E27FC236}">
                <a16:creationId xmlns:a16="http://schemas.microsoft.com/office/drawing/2014/main" id="{284C70E4-9A57-414C-9A1C-6994634E4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26" y="4192996"/>
            <a:ext cx="1350273" cy="104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1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1F3AE-AA37-4A98-7276-15EB0E220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brick wall&#10;&#10;AI-generated content may be incorrect.">
            <a:extLst>
              <a:ext uri="{FF2B5EF4-FFF2-40B4-BE49-F238E27FC236}">
                <a16:creationId xmlns:a16="http://schemas.microsoft.com/office/drawing/2014/main" id="{007CA505-0834-2E11-6160-459EA1744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22" y="33135"/>
            <a:ext cx="10646756" cy="679173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E7FAE2F-3D7B-1E49-8111-12CD1E42E3AB}"/>
              </a:ext>
            </a:extLst>
          </p:cNvPr>
          <p:cNvSpPr/>
          <p:nvPr/>
        </p:nvSpPr>
        <p:spPr>
          <a:xfrm>
            <a:off x="6266047" y="3804385"/>
            <a:ext cx="5005136" cy="1701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black and grey logo&#10;&#10;AI-generated content may be incorrect.">
            <a:extLst>
              <a:ext uri="{FF2B5EF4-FFF2-40B4-BE49-F238E27FC236}">
                <a16:creationId xmlns:a16="http://schemas.microsoft.com/office/drawing/2014/main" id="{FC63130C-BC44-06A4-0901-150C63666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064" y="4192996"/>
            <a:ext cx="3782727" cy="9276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4DBA527-C923-0556-EE68-7277B83548F5}"/>
              </a:ext>
            </a:extLst>
          </p:cNvPr>
          <p:cNvSpPr/>
          <p:nvPr/>
        </p:nvSpPr>
        <p:spPr>
          <a:xfrm>
            <a:off x="847023" y="3804385"/>
            <a:ext cx="4812631" cy="1701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               </a:t>
            </a:r>
            <a:r>
              <a:rPr lang="en-US" sz="5400" dirty="0">
                <a:solidFill>
                  <a:schemeClr val="tx1"/>
                </a:solidFill>
              </a:rPr>
              <a:t>packages</a:t>
            </a:r>
          </a:p>
        </p:txBody>
      </p:sp>
      <p:pic>
        <p:nvPicPr>
          <p:cNvPr id="22" name="Picture 21" descr="A blue and grey logo&#10;&#10;AI-generated content may be incorrect.">
            <a:extLst>
              <a:ext uri="{FF2B5EF4-FFF2-40B4-BE49-F238E27FC236}">
                <a16:creationId xmlns:a16="http://schemas.microsoft.com/office/drawing/2014/main" id="{5B60DC3E-19F3-FF8C-1252-4E104E872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26" y="4192996"/>
            <a:ext cx="1350273" cy="104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9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1CE1C-695E-7D79-D778-919B515E1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brick wall&#10;&#10;AI-generated content may be incorrect.">
            <a:extLst>
              <a:ext uri="{FF2B5EF4-FFF2-40B4-BE49-F238E27FC236}">
                <a16:creationId xmlns:a16="http://schemas.microsoft.com/office/drawing/2014/main" id="{D62B4AAB-C0DF-EF11-6326-7A062DCF6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22" y="33135"/>
            <a:ext cx="10646756" cy="679173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B64D585-03E1-3289-2A43-CBFAB5DD6278}"/>
              </a:ext>
            </a:extLst>
          </p:cNvPr>
          <p:cNvSpPr/>
          <p:nvPr/>
        </p:nvSpPr>
        <p:spPr>
          <a:xfrm>
            <a:off x="6266047" y="3804385"/>
            <a:ext cx="5005136" cy="1701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black and grey logo&#10;&#10;AI-generated content may be incorrect.">
            <a:extLst>
              <a:ext uri="{FF2B5EF4-FFF2-40B4-BE49-F238E27FC236}">
                <a16:creationId xmlns:a16="http://schemas.microsoft.com/office/drawing/2014/main" id="{988FF52F-46E1-2742-CEB0-CC18607E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064" y="4192996"/>
            <a:ext cx="3782727" cy="9276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5233992-3B3C-3E50-8A23-3BF492FB74B0}"/>
              </a:ext>
            </a:extLst>
          </p:cNvPr>
          <p:cNvSpPr/>
          <p:nvPr/>
        </p:nvSpPr>
        <p:spPr>
          <a:xfrm>
            <a:off x="847023" y="3804385"/>
            <a:ext cx="4812631" cy="1701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               </a:t>
            </a:r>
            <a:r>
              <a:rPr lang="en-US" sz="5400" dirty="0">
                <a:solidFill>
                  <a:schemeClr val="tx1"/>
                </a:solidFill>
              </a:rPr>
              <a:t>packages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4977B4-9A15-3958-35A3-C5C822D1BEEE}"/>
              </a:ext>
            </a:extLst>
          </p:cNvPr>
          <p:cNvSpPr/>
          <p:nvPr/>
        </p:nvSpPr>
        <p:spPr>
          <a:xfrm>
            <a:off x="3904650" y="1352349"/>
            <a:ext cx="4170948" cy="1701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blue and grey logo&#10;&#10;AI-generated content may be incorrect.">
            <a:extLst>
              <a:ext uri="{FF2B5EF4-FFF2-40B4-BE49-F238E27FC236}">
                <a16:creationId xmlns:a16="http://schemas.microsoft.com/office/drawing/2014/main" id="{DFC62E1A-12D8-5423-78ED-EBF28A8EC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26" y="4192996"/>
            <a:ext cx="1350273" cy="1046275"/>
          </a:xfrm>
          <a:prstGeom prst="rect">
            <a:avLst/>
          </a:prstGeom>
        </p:spPr>
      </p:pic>
      <p:pic>
        <p:nvPicPr>
          <p:cNvPr id="24" name="Picture 23" descr="A close-up of a logo&#10;&#10;AI-generated content may be incorrect.">
            <a:extLst>
              <a:ext uri="{FF2B5EF4-FFF2-40B4-BE49-F238E27FC236}">
                <a16:creationId xmlns:a16="http://schemas.microsoft.com/office/drawing/2014/main" id="{26719A84-C949-3972-7D98-516179B7B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295" y="1421336"/>
            <a:ext cx="3962404" cy="156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4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Landau</dc:creator>
  <cp:lastModifiedBy>Will Landau</cp:lastModifiedBy>
  <cp:revision>1</cp:revision>
  <dcterms:created xsi:type="dcterms:W3CDTF">2025-05-13T15:26:30Z</dcterms:created>
  <dcterms:modified xsi:type="dcterms:W3CDTF">2025-05-13T15:54:26Z</dcterms:modified>
</cp:coreProperties>
</file>