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713"/>
  </p:normalViewPr>
  <p:slideViewPr>
    <p:cSldViewPr snapToGrid="0">
      <p:cViewPr varScale="1">
        <p:scale>
          <a:sx n="131" d="100"/>
          <a:sy n="131" d="100"/>
        </p:scale>
        <p:origin x="3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13C39-9C1C-2842-8080-1306AA0197AA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32060-9B3E-9748-8055-3D57AA26F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32060-9B3E-9748-8055-3D57AA26FE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BFE-560E-63CA-D9BC-C2D0F899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13F52-4DBA-8393-D29A-8B471B07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EABE-F4DF-E32D-0ED6-183E6ACC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F42F-4A12-A5E2-DA1F-FEF68FA2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7748-BD0D-1E8D-8EFC-587B6060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2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9E64-E08D-4644-2C7F-F9C1F9ED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450B4-9B4A-50EC-825E-93AA906E0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7D222-78CF-24FC-F6F5-FBF15FAA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94BB-B6D1-2FF0-188D-CF6366B2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E70B-C99E-0A91-A484-219FACA6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6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95C0F-B2A4-4FE6-F9F4-8D1055D9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1C21-7398-F163-A542-96F62146F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12B3-6785-48B1-B5EA-09FF615E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B085-060B-74F9-0EF0-EFEB5F67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68AD-1849-7944-6AA2-286AD42C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DDA5-267B-AB2B-443F-A1B0948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EE1A5-D2F4-80BA-BBE2-3CC589074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B8C9-B722-B394-A77C-0BA986D3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625-7945-7BA4-0724-56CEDC1A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89FC-AD47-B2F4-927A-C6E9B77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D2C3-7C3F-9516-3454-92AF88F6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245B7-92F0-850A-AB03-6B90702F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72A8B-9479-DA86-EFD3-F6ABCE24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EFE-3760-AE55-0547-D4C629EF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FD89D-8468-902D-B782-566EFB87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285A-4939-5096-22EE-A987397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CC33-3E57-6BDA-90EE-1A3308E19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4A177-1F18-0F4F-5F45-21C708F85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8B19-192F-526C-6930-BA91247D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5FBA-16C0-5C08-7CE9-C07FCF2A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E9FB-12AA-67BB-A0B4-2B1FCF7D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8834-8274-3464-3A9D-04B6471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4CC46-FA0D-17A5-EE93-CA292952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DA12A-DE23-AF36-3CEF-552DBE70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E510C-1737-1405-DB7E-59EDAF92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90397-40E0-F128-BAC5-1AB27151E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3B840-659C-159A-6BA8-AAED4995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EE68A-5831-845E-2044-4BD9B20E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FC060-2275-8DA3-69BA-0415F28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A9F3-48A4-6110-C5BE-4CF3FCC5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8CBF1-1D96-400F-84AA-CFA6ACBB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3047F-063C-7186-8FB4-4012847E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40B8-02BC-232B-ED8A-F0BA83AF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3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D59A9-C61A-69DF-3D93-09C25EF3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A6394-74FB-A6C1-FF03-5FEE74DF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049F6-5DF9-E1E1-1247-43A24907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15B4-1477-D429-C5BE-D761C6A2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130C-E6FB-C69A-D6C6-B256F55F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007A3-3E6E-A887-1A83-8BBD4DBF1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CBE3-CE93-F5B9-092B-58FE14FE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B9DC-B378-37DE-1BEC-5CC52E3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C1B2-7D9D-3B0D-AF95-F9548B55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4AFC-3A4C-429C-6A60-8445CE975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62D89-83DA-21CA-11A4-2515C277D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B1D68-3FD9-D518-D753-E01BF98D1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5C676-519A-FC9E-3A92-EE556B8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9453-22DC-04F0-2E62-25A6755D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0ECFD-A74F-64D1-9C9A-AB77379C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108B7-4C2D-11C4-F6A5-3EE26EA5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61FCE-B498-FBBF-0730-A21DF609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1ADF-758D-0FAD-05A9-6154F9244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FB15D-23E5-D646-B210-BC6078862DA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5580-A562-2A6A-AEEF-4D296A0F1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F4B5A-7C6B-998D-CAEA-421EB514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B59BA-8610-5743-9450-AAA6985AA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EFBE8-EDFD-0FA1-3CA6-1A1F7C2AA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566D67A-2F9E-FB3E-2B56-89113F0339A8}"/>
              </a:ext>
            </a:extLst>
          </p:cNvPr>
          <p:cNvSpPr/>
          <p:nvPr/>
        </p:nvSpPr>
        <p:spPr>
          <a:xfrm rot="21181766">
            <a:off x="135924" y="1112108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Landing with solid fill">
            <a:extLst>
              <a:ext uri="{FF2B5EF4-FFF2-40B4-BE49-F238E27FC236}">
                <a16:creationId xmlns:a16="http://schemas.microsoft.com/office/drawing/2014/main" id="{00B874FE-5345-E9B7-DEAC-0A5B37F44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1250">
            <a:off x="-69032" y="-71015"/>
            <a:ext cx="2566086" cy="25660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7B82EA-88A9-0AB1-02DE-0E4CE684AF32}"/>
              </a:ext>
            </a:extLst>
          </p:cNvPr>
          <p:cNvSpPr/>
          <p:nvPr/>
        </p:nvSpPr>
        <p:spPr>
          <a:xfrm rot="2117527">
            <a:off x="-455181" y="1497918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8BEE9-347C-499C-9826-63C706781995}"/>
              </a:ext>
            </a:extLst>
          </p:cNvPr>
          <p:cNvSpPr/>
          <p:nvPr/>
        </p:nvSpPr>
        <p:spPr>
          <a:xfrm rot="167212">
            <a:off x="2434594" y="4328551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A206D-90CF-12EB-A36E-F6F1D916F97E}"/>
              </a:ext>
            </a:extLst>
          </p:cNvPr>
          <p:cNvSpPr/>
          <p:nvPr/>
        </p:nvSpPr>
        <p:spPr>
          <a:xfrm rot="167212">
            <a:off x="6122851" y="5369423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F63CDC-1720-2D36-5662-79DD79919272}"/>
              </a:ext>
            </a:extLst>
          </p:cNvPr>
          <p:cNvSpPr/>
          <p:nvPr/>
        </p:nvSpPr>
        <p:spPr>
          <a:xfrm rot="21396444">
            <a:off x="9623085" y="5774503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EBED9F-43D4-699D-F12B-7533061FC116}"/>
              </a:ext>
            </a:extLst>
          </p:cNvPr>
          <p:cNvCxnSpPr/>
          <p:nvPr/>
        </p:nvCxnSpPr>
        <p:spPr>
          <a:xfrm>
            <a:off x="14105" y="5395836"/>
            <a:ext cx="12192000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A05EBE-B133-119E-B00A-0C2083F200F8}"/>
              </a:ext>
            </a:extLst>
          </p:cNvPr>
          <p:cNvSpPr txBox="1"/>
          <p:nvPr/>
        </p:nvSpPr>
        <p:spPr>
          <a:xfrm>
            <a:off x="628984" y="1620676"/>
            <a:ext cx="256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BCD12-AA84-F718-DC46-80E301AED22E}"/>
              </a:ext>
            </a:extLst>
          </p:cNvPr>
          <p:cNvSpPr txBox="1"/>
          <p:nvPr/>
        </p:nvSpPr>
        <p:spPr>
          <a:xfrm>
            <a:off x="8701239" y="5490691"/>
            <a:ext cx="357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Production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11E1AD-F1A6-7365-5CCD-5B97526B08F9}"/>
              </a:ext>
            </a:extLst>
          </p:cNvPr>
          <p:cNvSpPr/>
          <p:nvPr/>
        </p:nvSpPr>
        <p:spPr>
          <a:xfrm>
            <a:off x="4812632" y="117216"/>
            <a:ext cx="7268977" cy="2366489"/>
          </a:xfrm>
          <a:prstGeom prst="roundRect">
            <a:avLst/>
          </a:prstGeom>
          <a:solidFill>
            <a:schemeClr val="bg1">
              <a:lumMod val="7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Clr>
                <a:schemeClr val="tx1"/>
              </a:buClr>
              <a:buFont typeface="Wingdings" pitchFamily="2" charset="2"/>
              <a:buChar char="q"/>
            </a:pPr>
            <a:r>
              <a:rPr lang="en-US" sz="4800" dirty="0">
                <a:solidFill>
                  <a:schemeClr val="tx1"/>
                </a:solidFill>
              </a:rPr>
              <a:t> Freeze R and CRAN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800" dirty="0">
                <a:solidFill>
                  <a:schemeClr val="tx1"/>
                </a:solidFill>
              </a:rPr>
              <a:t> Freeze healthy releases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800" dirty="0">
                <a:solidFill>
                  <a:schemeClr val="tx1"/>
                </a:solidFill>
              </a:rPr>
              <a:t> Production snapshot</a:t>
            </a:r>
          </a:p>
        </p:txBody>
      </p:sp>
    </p:spTree>
    <p:extLst>
      <p:ext uri="{BB962C8B-B14F-4D97-AF65-F5344CB8AC3E}">
        <p14:creationId xmlns:p14="http://schemas.microsoft.com/office/powerpoint/2010/main" val="22621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737B-B7DE-3BA3-AE5B-2D24345ED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F1DAC7-0E17-332D-B7F4-4BF7BECA3D78}"/>
              </a:ext>
            </a:extLst>
          </p:cNvPr>
          <p:cNvCxnSpPr>
            <a:cxnSpLocks/>
          </p:cNvCxnSpPr>
          <p:nvPr/>
        </p:nvCxnSpPr>
        <p:spPr>
          <a:xfrm>
            <a:off x="1682885" y="1462163"/>
            <a:ext cx="2313706" cy="2287188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Graphic 20" descr="Landing with solid fill">
            <a:extLst>
              <a:ext uri="{FF2B5EF4-FFF2-40B4-BE49-F238E27FC236}">
                <a16:creationId xmlns:a16="http://schemas.microsoft.com/office/drawing/2014/main" id="{2652E3F2-D6DB-3D87-99F1-8C20D1790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40854">
            <a:off x="2752768" y="2666199"/>
            <a:ext cx="2566086" cy="25660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1BE3FB8-FE46-E7E7-BCFA-E04A6D318F1F}"/>
              </a:ext>
            </a:extLst>
          </p:cNvPr>
          <p:cNvSpPr/>
          <p:nvPr/>
        </p:nvSpPr>
        <p:spPr>
          <a:xfrm rot="20557167">
            <a:off x="2431909" y="4310986"/>
            <a:ext cx="2947306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246C98-6FC7-12AA-24A3-E8979EE230B3}"/>
              </a:ext>
            </a:extLst>
          </p:cNvPr>
          <p:cNvSpPr/>
          <p:nvPr/>
        </p:nvSpPr>
        <p:spPr>
          <a:xfrm rot="167212">
            <a:off x="6122851" y="5369423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8AFA6-77AF-EC5E-2CF7-A1F64C2901B0}"/>
              </a:ext>
            </a:extLst>
          </p:cNvPr>
          <p:cNvCxnSpPr/>
          <p:nvPr/>
        </p:nvCxnSpPr>
        <p:spPr>
          <a:xfrm>
            <a:off x="14105" y="5395836"/>
            <a:ext cx="12192000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145CF3-C8C4-8563-001E-8826FF1BF84A}"/>
              </a:ext>
            </a:extLst>
          </p:cNvPr>
          <p:cNvSpPr txBox="1"/>
          <p:nvPr/>
        </p:nvSpPr>
        <p:spPr>
          <a:xfrm>
            <a:off x="8701239" y="5490691"/>
            <a:ext cx="357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3FB9F-2DCF-F277-FABB-F4CD2A183553}"/>
              </a:ext>
            </a:extLst>
          </p:cNvPr>
          <p:cNvSpPr txBox="1"/>
          <p:nvPr/>
        </p:nvSpPr>
        <p:spPr>
          <a:xfrm>
            <a:off x="2128441" y="3749351"/>
            <a:ext cx="256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Staging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1B421-641F-55A1-BAF3-824B4F42273B}"/>
              </a:ext>
            </a:extLst>
          </p:cNvPr>
          <p:cNvSpPr/>
          <p:nvPr/>
        </p:nvSpPr>
        <p:spPr>
          <a:xfrm>
            <a:off x="4812632" y="117216"/>
            <a:ext cx="7268977" cy="2366489"/>
          </a:xfrm>
          <a:prstGeom prst="roundRect">
            <a:avLst/>
          </a:prstGeom>
          <a:solidFill>
            <a:schemeClr val="bg1">
              <a:lumMod val="7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800" dirty="0">
                <a:solidFill>
                  <a:schemeClr val="tx1"/>
                </a:solidFill>
              </a:rPr>
              <a:t>Freeze R and CRAN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800" dirty="0">
                <a:solidFill>
                  <a:schemeClr val="tx1"/>
                </a:solidFill>
              </a:rPr>
              <a:t> Freeze healthy releases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800" dirty="0">
                <a:solidFill>
                  <a:schemeClr val="tx1"/>
                </a:solidFill>
              </a:rPr>
              <a:t> Production snapshot</a:t>
            </a:r>
          </a:p>
        </p:txBody>
      </p:sp>
    </p:spTree>
    <p:extLst>
      <p:ext uri="{BB962C8B-B14F-4D97-AF65-F5344CB8AC3E}">
        <p14:creationId xmlns:p14="http://schemas.microsoft.com/office/powerpoint/2010/main" val="34336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7D519-55D5-EE1E-1299-B1F06D34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4D7BFF8-5A4F-0EF6-C538-D44046BE891C}"/>
              </a:ext>
            </a:extLst>
          </p:cNvPr>
          <p:cNvSpPr/>
          <p:nvPr/>
        </p:nvSpPr>
        <p:spPr>
          <a:xfrm rot="21181766">
            <a:off x="135924" y="1112108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2BBDFE-44CF-5D6E-138F-5324B4B02F4E}"/>
              </a:ext>
            </a:extLst>
          </p:cNvPr>
          <p:cNvCxnSpPr>
            <a:cxnSpLocks/>
          </p:cNvCxnSpPr>
          <p:nvPr/>
        </p:nvCxnSpPr>
        <p:spPr>
          <a:xfrm>
            <a:off x="4063295" y="3749351"/>
            <a:ext cx="3886200" cy="1115094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10A4D4D-2940-3370-34B2-9B27096E603A}"/>
              </a:ext>
            </a:extLst>
          </p:cNvPr>
          <p:cNvSpPr/>
          <p:nvPr/>
        </p:nvSpPr>
        <p:spPr>
          <a:xfrm rot="167212">
            <a:off x="2434594" y="4328551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Landing with solid fill">
            <a:extLst>
              <a:ext uri="{FF2B5EF4-FFF2-40B4-BE49-F238E27FC236}">
                <a16:creationId xmlns:a16="http://schemas.microsoft.com/office/drawing/2014/main" id="{CA7565B1-A934-8E17-5587-AD5A0D034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98473">
            <a:off x="6441025" y="3707071"/>
            <a:ext cx="2566086" cy="25660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B6E3217-9727-B330-9953-78C1F72F9F6C}"/>
              </a:ext>
            </a:extLst>
          </p:cNvPr>
          <p:cNvSpPr/>
          <p:nvPr/>
        </p:nvSpPr>
        <p:spPr>
          <a:xfrm rot="20801757">
            <a:off x="6120698" y="5350964"/>
            <a:ext cx="2990129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B3ED13-A854-8D89-0FBE-30AEFC0E07C7}"/>
              </a:ext>
            </a:extLst>
          </p:cNvPr>
          <p:cNvCxnSpPr/>
          <p:nvPr/>
        </p:nvCxnSpPr>
        <p:spPr>
          <a:xfrm>
            <a:off x="14105" y="5395836"/>
            <a:ext cx="12192000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8091D4-8733-8258-A62A-D2CA4BA36E44}"/>
              </a:ext>
            </a:extLst>
          </p:cNvPr>
          <p:cNvSpPr txBox="1"/>
          <p:nvPr/>
        </p:nvSpPr>
        <p:spPr>
          <a:xfrm>
            <a:off x="8701239" y="5490691"/>
            <a:ext cx="357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23B0A-9C40-7C84-B8C0-ABA706C2EBCF}"/>
              </a:ext>
            </a:extLst>
          </p:cNvPr>
          <p:cNvSpPr txBox="1"/>
          <p:nvPr/>
        </p:nvSpPr>
        <p:spPr>
          <a:xfrm>
            <a:off x="7417447" y="3807981"/>
            <a:ext cx="256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Staging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AC37E3-AFD2-CEF7-662B-E4BC329D011D}"/>
              </a:ext>
            </a:extLst>
          </p:cNvPr>
          <p:cNvSpPr/>
          <p:nvPr/>
        </p:nvSpPr>
        <p:spPr>
          <a:xfrm>
            <a:off x="4812632" y="117216"/>
            <a:ext cx="7268977" cy="2366489"/>
          </a:xfrm>
          <a:prstGeom prst="roundRect">
            <a:avLst/>
          </a:prstGeom>
          <a:solidFill>
            <a:schemeClr val="bg1">
              <a:lumMod val="7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800" dirty="0">
                <a:solidFill>
                  <a:schemeClr val="tx1"/>
                </a:solidFill>
              </a:rPr>
              <a:t>Freeze R and CRAN</a:t>
            </a:r>
          </a:p>
          <a:p>
            <a:pPr marL="685800" indent="-6858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800" dirty="0">
                <a:solidFill>
                  <a:schemeClr val="tx1"/>
                </a:solidFill>
              </a:rPr>
              <a:t>Freeze healthy releases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4800" dirty="0">
                <a:solidFill>
                  <a:schemeClr val="tx1"/>
                </a:solidFill>
              </a:rPr>
              <a:t> Production snapshot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52CE3-F630-433A-6339-85751558CE3D}"/>
              </a:ext>
            </a:extLst>
          </p:cNvPr>
          <p:cNvCxnSpPr>
            <a:cxnSpLocks/>
          </p:cNvCxnSpPr>
          <p:nvPr/>
        </p:nvCxnSpPr>
        <p:spPr>
          <a:xfrm>
            <a:off x="1682885" y="1462163"/>
            <a:ext cx="2313706" cy="2287188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0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C7421-712B-FDB1-A8EC-AA5E8A94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923F33F-C6D5-7B26-8B7D-C07BC79AC5D8}"/>
              </a:ext>
            </a:extLst>
          </p:cNvPr>
          <p:cNvSpPr/>
          <p:nvPr/>
        </p:nvSpPr>
        <p:spPr>
          <a:xfrm rot="21181766">
            <a:off x="135924" y="1112108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60894C-7454-CD18-1C0E-CD4E20EEED76}"/>
              </a:ext>
            </a:extLst>
          </p:cNvPr>
          <p:cNvCxnSpPr>
            <a:cxnSpLocks/>
          </p:cNvCxnSpPr>
          <p:nvPr/>
        </p:nvCxnSpPr>
        <p:spPr>
          <a:xfrm>
            <a:off x="4063295" y="3749351"/>
            <a:ext cx="3886200" cy="1115094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F2027C-50F5-AEBF-3941-A8CBAFC30ED5}"/>
              </a:ext>
            </a:extLst>
          </p:cNvPr>
          <p:cNvCxnSpPr>
            <a:cxnSpLocks/>
          </p:cNvCxnSpPr>
          <p:nvPr/>
        </p:nvCxnSpPr>
        <p:spPr>
          <a:xfrm>
            <a:off x="7949495" y="4896396"/>
            <a:ext cx="3398690" cy="28432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8D36B6-17C5-66F5-3044-A592204B64B2}"/>
              </a:ext>
            </a:extLst>
          </p:cNvPr>
          <p:cNvSpPr/>
          <p:nvPr/>
        </p:nvSpPr>
        <p:spPr>
          <a:xfrm rot="167212">
            <a:off x="2434594" y="4328551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54FCF6-D95C-F2CB-4D6D-F5197DBF6F06}"/>
              </a:ext>
            </a:extLst>
          </p:cNvPr>
          <p:cNvSpPr/>
          <p:nvPr/>
        </p:nvSpPr>
        <p:spPr>
          <a:xfrm rot="167212">
            <a:off x="6122851" y="5369423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Landing with solid fill">
            <a:extLst>
              <a:ext uri="{FF2B5EF4-FFF2-40B4-BE49-F238E27FC236}">
                <a16:creationId xmlns:a16="http://schemas.microsoft.com/office/drawing/2014/main" id="{4D538E49-E027-E817-3004-25975BB88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32214">
            <a:off x="9900526" y="4017940"/>
            <a:ext cx="2566086" cy="25660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E757189-0C48-9594-3688-15BF3ADA432C}"/>
              </a:ext>
            </a:extLst>
          </p:cNvPr>
          <p:cNvSpPr/>
          <p:nvPr/>
        </p:nvSpPr>
        <p:spPr>
          <a:xfrm rot="21396444">
            <a:off x="9623085" y="5774503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B50A62-BB70-807B-7F2A-6E31D367B3DF}"/>
              </a:ext>
            </a:extLst>
          </p:cNvPr>
          <p:cNvCxnSpPr/>
          <p:nvPr/>
        </p:nvCxnSpPr>
        <p:spPr>
          <a:xfrm>
            <a:off x="14105" y="5395836"/>
            <a:ext cx="12192000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451CF4-2C3C-7A45-90A7-96F825D5CEE9}"/>
              </a:ext>
            </a:extLst>
          </p:cNvPr>
          <p:cNvSpPr txBox="1"/>
          <p:nvPr/>
        </p:nvSpPr>
        <p:spPr>
          <a:xfrm>
            <a:off x="8701239" y="5490691"/>
            <a:ext cx="3572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B736-A53C-7C15-2DB7-69148BF9ED6B}"/>
              </a:ext>
            </a:extLst>
          </p:cNvPr>
          <p:cNvSpPr txBox="1"/>
          <p:nvPr/>
        </p:nvSpPr>
        <p:spPr>
          <a:xfrm>
            <a:off x="9590942" y="3707371"/>
            <a:ext cx="2567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Staging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096380-1733-80D8-9FE5-5FB152E441E3}"/>
              </a:ext>
            </a:extLst>
          </p:cNvPr>
          <p:cNvSpPr/>
          <p:nvPr/>
        </p:nvSpPr>
        <p:spPr>
          <a:xfrm>
            <a:off x="4812632" y="117216"/>
            <a:ext cx="7268977" cy="2366489"/>
          </a:xfrm>
          <a:prstGeom prst="roundRect">
            <a:avLst/>
          </a:prstGeom>
          <a:solidFill>
            <a:schemeClr val="bg1">
              <a:lumMod val="75000"/>
              <a:alpha val="6230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800" dirty="0">
                <a:solidFill>
                  <a:schemeClr val="tx1"/>
                </a:solidFill>
              </a:rPr>
              <a:t>Freeze R and CRAN</a:t>
            </a:r>
          </a:p>
          <a:p>
            <a:pPr marL="685800" indent="-6858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800" dirty="0">
                <a:solidFill>
                  <a:schemeClr val="tx1"/>
                </a:solidFill>
              </a:rPr>
              <a:t>Freeze healthy releases</a:t>
            </a:r>
          </a:p>
          <a:p>
            <a:pPr marL="685800" indent="-685800">
              <a:buClr>
                <a:schemeClr val="accent6"/>
              </a:buClr>
              <a:buFont typeface="Wingdings" pitchFamily="2" charset="2"/>
              <a:buChar char="ü"/>
            </a:pPr>
            <a:r>
              <a:rPr lang="en-US" sz="4800" dirty="0">
                <a:solidFill>
                  <a:schemeClr val="tx1"/>
                </a:solidFill>
              </a:rPr>
              <a:t>Production snapshot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C6DBD-7C58-786A-F482-9CA2109D9A50}"/>
              </a:ext>
            </a:extLst>
          </p:cNvPr>
          <p:cNvCxnSpPr>
            <a:cxnSpLocks/>
          </p:cNvCxnSpPr>
          <p:nvPr/>
        </p:nvCxnSpPr>
        <p:spPr>
          <a:xfrm>
            <a:off x="1682885" y="1462163"/>
            <a:ext cx="2313706" cy="2287188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30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AA28-ADF7-399D-4ABE-72A7ED905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5E2276E-E173-BDB7-01DF-A2042407F8A8}"/>
              </a:ext>
            </a:extLst>
          </p:cNvPr>
          <p:cNvSpPr/>
          <p:nvPr/>
        </p:nvSpPr>
        <p:spPr>
          <a:xfrm rot="21181766">
            <a:off x="135924" y="1112108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EF2350-199E-4300-D043-C979152D04D8}"/>
              </a:ext>
            </a:extLst>
          </p:cNvPr>
          <p:cNvCxnSpPr>
            <a:cxnSpLocks/>
          </p:cNvCxnSpPr>
          <p:nvPr/>
        </p:nvCxnSpPr>
        <p:spPr>
          <a:xfrm>
            <a:off x="1296055" y="1147551"/>
            <a:ext cx="2700536" cy="260180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4E13A6-FF67-BFB9-4D04-B706A10AD783}"/>
              </a:ext>
            </a:extLst>
          </p:cNvPr>
          <p:cNvCxnSpPr>
            <a:cxnSpLocks/>
          </p:cNvCxnSpPr>
          <p:nvPr/>
        </p:nvCxnSpPr>
        <p:spPr>
          <a:xfrm>
            <a:off x="4063295" y="3749351"/>
            <a:ext cx="3886200" cy="1115094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C3A95B-43AB-D14B-6A7B-884547ABC8BA}"/>
              </a:ext>
            </a:extLst>
          </p:cNvPr>
          <p:cNvCxnSpPr>
            <a:cxnSpLocks/>
          </p:cNvCxnSpPr>
          <p:nvPr/>
        </p:nvCxnSpPr>
        <p:spPr>
          <a:xfrm>
            <a:off x="7949495" y="4896396"/>
            <a:ext cx="3398690" cy="284327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Landing with solid fill">
            <a:extLst>
              <a:ext uri="{FF2B5EF4-FFF2-40B4-BE49-F238E27FC236}">
                <a16:creationId xmlns:a16="http://schemas.microsoft.com/office/drawing/2014/main" id="{B0011AC4-B2FF-8F3E-E219-57D5A4B4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1250">
            <a:off x="-53692" y="-109638"/>
            <a:ext cx="2566086" cy="256608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6B3A4A0-E6AB-8806-C859-2385D16FE9E0}"/>
              </a:ext>
            </a:extLst>
          </p:cNvPr>
          <p:cNvSpPr/>
          <p:nvPr/>
        </p:nvSpPr>
        <p:spPr>
          <a:xfrm rot="2117527">
            <a:off x="-455181" y="1497918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nding with solid fill">
            <a:extLst>
              <a:ext uri="{FF2B5EF4-FFF2-40B4-BE49-F238E27FC236}">
                <a16:creationId xmlns:a16="http://schemas.microsoft.com/office/drawing/2014/main" id="{F67ADC1A-54EB-F06B-4A78-4729ED21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2768" y="2666199"/>
            <a:ext cx="2566086" cy="25660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EE23064-764D-C728-464D-B224F41802C0}"/>
              </a:ext>
            </a:extLst>
          </p:cNvPr>
          <p:cNvSpPr/>
          <p:nvPr/>
        </p:nvSpPr>
        <p:spPr>
          <a:xfrm rot="167212">
            <a:off x="2434594" y="4328551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Landing with solid fill">
            <a:extLst>
              <a:ext uri="{FF2B5EF4-FFF2-40B4-BE49-F238E27FC236}">
                <a16:creationId xmlns:a16="http://schemas.microsoft.com/office/drawing/2014/main" id="{DB91DE68-4E5C-4EF0-7886-8AE26399B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56599">
            <a:off x="6441025" y="3707071"/>
            <a:ext cx="2566086" cy="256608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205280-3978-31F5-18C0-97801DB8AD04}"/>
              </a:ext>
            </a:extLst>
          </p:cNvPr>
          <p:cNvSpPr/>
          <p:nvPr/>
        </p:nvSpPr>
        <p:spPr>
          <a:xfrm rot="167212">
            <a:off x="6122851" y="5369423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 descr="Landing with solid fill">
            <a:extLst>
              <a:ext uri="{FF2B5EF4-FFF2-40B4-BE49-F238E27FC236}">
                <a16:creationId xmlns:a16="http://schemas.microsoft.com/office/drawing/2014/main" id="{BAFF4248-E7C4-A305-D64C-8C2517D63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2214">
            <a:off x="9900526" y="4017940"/>
            <a:ext cx="2566086" cy="256608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A2D22C5-F966-AE6C-C7E6-C9DF36C00DCC}"/>
              </a:ext>
            </a:extLst>
          </p:cNvPr>
          <p:cNvSpPr/>
          <p:nvPr/>
        </p:nvSpPr>
        <p:spPr>
          <a:xfrm rot="21396444">
            <a:off x="9623085" y="5774503"/>
            <a:ext cx="2829698" cy="5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0A09F7-304B-9C2C-0639-EB443326C0AC}"/>
              </a:ext>
            </a:extLst>
          </p:cNvPr>
          <p:cNvCxnSpPr/>
          <p:nvPr/>
        </p:nvCxnSpPr>
        <p:spPr>
          <a:xfrm>
            <a:off x="14105" y="5395836"/>
            <a:ext cx="12192000" cy="0"/>
          </a:xfrm>
          <a:prstGeom prst="line">
            <a:avLst/>
          </a:prstGeom>
          <a:ln w="1270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8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</Words>
  <Application>Microsoft Macintosh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Landau</dc:creator>
  <cp:lastModifiedBy>Will Landau</cp:lastModifiedBy>
  <cp:revision>6</cp:revision>
  <dcterms:created xsi:type="dcterms:W3CDTF">2025-05-13T19:58:04Z</dcterms:created>
  <dcterms:modified xsi:type="dcterms:W3CDTF">2025-05-13T20:50:46Z</dcterms:modified>
</cp:coreProperties>
</file>