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6" r:id="rId2"/>
    <p:sldId id="274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7"/>
    <p:restoredTop sz="94689"/>
  </p:normalViewPr>
  <p:slideViewPr>
    <p:cSldViewPr snapToGrid="0">
      <p:cViewPr varScale="1">
        <p:scale>
          <a:sx n="133" d="100"/>
          <a:sy n="133" d="100"/>
        </p:scale>
        <p:origin x="69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13C39-9C1C-2842-8080-1306AA0197AA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32060-9B3E-9748-8055-3D57AA26F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71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32060-9B3E-9748-8055-3D57AA26FE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47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715A8-08A6-9C5E-A695-43C304AB5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DA4BA5-F147-2E9B-BCFA-91B92A004A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FB61F5-F0CD-542F-1529-16D03FB13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6BEA5-759A-FEC0-14B5-77A98F8ABF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32060-9B3E-9748-8055-3D57AA26FE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7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1AD98-EC9B-BD0A-7640-72877C7E8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4E87E1-12F3-C266-C7A6-524BD7E9D7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E61D6A-E37F-9E37-5362-936C0B28A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52D60-78AC-8A54-6196-00DAC8B3AA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32060-9B3E-9748-8055-3D57AA26FE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6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FDEDA-24A7-1FA9-F227-4E1A3D095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203583-6733-CBB7-ED8E-4CC643DF07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5C87F5-16B6-4C5A-BAA7-4AD32F576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A7CD2-0096-7664-3EC4-4C7AEB1399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32060-9B3E-9748-8055-3D57AA26FE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87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AF8EC-EF23-F2BD-6285-8C6144DC1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F99419-1BE7-751D-FF61-B3C453A778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872883-7C9A-3A6F-D76F-C5DF1DF063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C5826-FC56-0D5B-08A4-3AFFDD5BA4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32060-9B3E-9748-8055-3D57AA26FE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3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BBFE-560E-63CA-D9BC-C2D0F8993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13F52-4DBA-8393-D29A-8B471B07D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EABE-F4DF-E32D-0ED6-183E6ACC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1F42F-4A12-A5E2-DA1F-FEF68FA2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87748-BD0D-1E8D-8EFC-587B6060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2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9E64-E08D-4644-2C7F-F9C1F9ED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450B4-9B4A-50EC-825E-93AA906E0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7D222-78CF-24FC-F6F5-FBF15FAA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F94BB-B6D1-2FF0-188D-CF6366B2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E70B-C99E-0A91-A484-219FACA6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6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95C0F-B2A4-4FE6-F9F4-8D1055D9D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31C21-7398-F163-A542-96F62146F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812B3-6785-48B1-B5EA-09FF615E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2B085-060B-74F9-0EF0-EFEB5F67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268AD-1849-7944-6AA2-286AD42C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3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DDA5-267B-AB2B-443F-A1B0948F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EE1A5-D2F4-80BA-BBE2-3CC589074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3B8C9-B722-B394-A77C-0BA986D3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C9625-7945-7BA4-0724-56CEDC1A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689FC-AD47-B2F4-927A-C6E9B773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D2C3-7C3F-9516-3454-92AF88F6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245B7-92F0-850A-AB03-6B90702F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72A8B-9479-DA86-EFD3-F6ABCE24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46EFE-3760-AE55-0547-D4C629EF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FD89D-8468-902D-B782-566EFB87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9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285A-4939-5096-22EE-A9873974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CCC33-3E57-6BDA-90EE-1A3308E19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4A177-1F18-0F4F-5F45-21C708F85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98B19-192F-526C-6930-BA91247D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D5FBA-16C0-5C08-7CE9-C07FCF2A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5E9FB-12AA-67BB-A0B4-2B1FCF7D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7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8834-8274-3464-3A9D-04B64718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4CC46-FA0D-17A5-EE93-CA292952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DA12A-DE23-AF36-3CEF-552DBE70A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E510C-1737-1405-DB7E-59EDAF920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90397-40E0-F128-BAC5-1AB27151E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3B840-659C-159A-6BA8-AAED4995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6/19/25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EE68A-5831-845E-2044-4BD9B20E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FC060-2275-8DA3-69BA-0415F285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A9F3-48A4-6110-C5BE-4CF3FCC5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8CBF1-1D96-400F-84AA-CFA6ACBB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3047F-063C-7186-8FB4-4012847E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D40B8-02BC-232B-ED8A-F0BA83AF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3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D59A9-C61A-69DF-3D93-09C25EF3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6/19/25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A6394-74FB-A6C1-FF03-5FEE74DF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049F6-5DF9-E1E1-1247-43A24907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15B4-1477-D429-C5BE-D761C6A2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130C-E6FB-C69A-D6C6-B256F55F0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007A3-3E6E-A887-1A83-8BBD4DBF1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CCBE3-CE93-F5B9-092B-58FE14FE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3B9DC-B378-37DE-1BEC-5CC52E36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DC1B2-7D9D-3B0D-AF95-F9548B55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3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4AFC-3A4C-429C-6A60-8445CE975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62D89-83DA-21CA-11A4-2515C277D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B1D68-3FD9-D518-D753-E01BF98D1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5C676-519A-FC9E-3A92-EE556B87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B9453-22DC-04F0-2E62-25A6755D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0ECFD-A74F-64D1-9C9A-AB77379C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7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108B7-4C2D-11C4-F6A5-3EE26EA5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61FCE-B498-FBBF-0730-A21DF6092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1ADF-758D-0FAD-05A9-6154F9244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0FB15D-23E5-D646-B210-BC6078862DA1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45580-A562-2A6A-AEEF-4D296A0F1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F4B5A-7C6B-998D-CAEA-421EB514E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2C50C-5BE4-2C46-64A5-33DEF27BB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4ADCA97-6D3D-B99F-6B2C-31DFAF25A5DE}"/>
              </a:ext>
            </a:extLst>
          </p:cNvPr>
          <p:cNvSpPr txBox="1"/>
          <p:nvPr/>
        </p:nvSpPr>
        <p:spPr>
          <a:xfrm>
            <a:off x="1037868" y="798832"/>
            <a:ext cx="1977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Staging</a:t>
            </a:r>
          </a:p>
        </p:txBody>
      </p:sp>
      <p:pic>
        <p:nvPicPr>
          <p:cNvPr id="27" name="Picture 26" descr="A colorful hot air balloon&#10;&#10;AI-generated content may be incorrect.">
            <a:extLst>
              <a:ext uri="{FF2B5EF4-FFF2-40B4-BE49-F238E27FC236}">
                <a16:creationId xmlns:a16="http://schemas.microsoft.com/office/drawing/2014/main" id="{F82D61FC-4E53-0ADB-9EF5-6B1D7CE75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717" y="209679"/>
            <a:ext cx="1650628" cy="2717188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96063E64-2C4F-1022-2CF5-66B223E74A7A}"/>
              </a:ext>
            </a:extLst>
          </p:cNvPr>
          <p:cNvSpPr/>
          <p:nvPr/>
        </p:nvSpPr>
        <p:spPr>
          <a:xfrm>
            <a:off x="-128091" y="5844484"/>
            <a:ext cx="8191099" cy="2550695"/>
          </a:xfrm>
          <a:prstGeom prst="ellipse">
            <a:avLst/>
          </a:prstGeom>
          <a:solidFill>
            <a:srgbClr val="4E8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E282C-0116-2A98-6C4C-7B6DA7B26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colorful hot air balloon&#10;&#10;AI-generated content may be incorrect.">
            <a:extLst>
              <a:ext uri="{FF2B5EF4-FFF2-40B4-BE49-F238E27FC236}">
                <a16:creationId xmlns:a16="http://schemas.microsoft.com/office/drawing/2014/main" id="{B89B6D73-6D25-4403-E3D9-C7D2BE27C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717" y="209679"/>
            <a:ext cx="1650628" cy="2717188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069C81F6-3B9C-F4D0-36E4-6873BF78094E}"/>
              </a:ext>
            </a:extLst>
          </p:cNvPr>
          <p:cNvSpPr/>
          <p:nvPr/>
        </p:nvSpPr>
        <p:spPr>
          <a:xfrm>
            <a:off x="-128091" y="5844484"/>
            <a:ext cx="8191099" cy="2550695"/>
          </a:xfrm>
          <a:prstGeom prst="ellipse">
            <a:avLst/>
          </a:prstGeom>
          <a:solidFill>
            <a:srgbClr val="4E8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D7589A-038B-8607-FFAA-EBE20A5C2612}"/>
              </a:ext>
            </a:extLst>
          </p:cNvPr>
          <p:cNvSpPr txBox="1"/>
          <p:nvPr/>
        </p:nvSpPr>
        <p:spPr>
          <a:xfrm>
            <a:off x="2442842" y="5878880"/>
            <a:ext cx="28645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Production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1F8C3E-FEDD-E929-EE25-B37F300588D9}"/>
              </a:ext>
            </a:extLst>
          </p:cNvPr>
          <p:cNvCxnSpPr>
            <a:cxnSpLocks/>
          </p:cNvCxnSpPr>
          <p:nvPr/>
        </p:nvCxnSpPr>
        <p:spPr>
          <a:xfrm>
            <a:off x="4928136" y="1099686"/>
            <a:ext cx="0" cy="4658627"/>
          </a:xfrm>
          <a:prstGeom prst="straightConnector1">
            <a:avLst/>
          </a:prstGeom>
          <a:ln w="127000">
            <a:solidFill>
              <a:srgbClr val="0070C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2A2C4A9-EFDC-4A83-64FB-FDD69A4B8647}"/>
              </a:ext>
            </a:extLst>
          </p:cNvPr>
          <p:cNvSpPr txBox="1"/>
          <p:nvPr/>
        </p:nvSpPr>
        <p:spPr>
          <a:xfrm>
            <a:off x="1037868" y="798832"/>
            <a:ext cx="1977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Staging</a:t>
            </a:r>
          </a:p>
        </p:txBody>
      </p:sp>
    </p:spTree>
    <p:extLst>
      <p:ext uri="{BB962C8B-B14F-4D97-AF65-F5344CB8AC3E}">
        <p14:creationId xmlns:p14="http://schemas.microsoft.com/office/powerpoint/2010/main" val="280400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851FA-391E-84C5-6F93-81F9F2DC3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803348F-11C5-8FB4-FEC5-7FE8EF9D0F93}"/>
              </a:ext>
            </a:extLst>
          </p:cNvPr>
          <p:cNvSpPr/>
          <p:nvPr/>
        </p:nvSpPr>
        <p:spPr>
          <a:xfrm rot="20788498">
            <a:off x="7529318" y="1157342"/>
            <a:ext cx="2717061" cy="35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A colorful hot air balloon&#10;&#10;AI-generated content may be incorrect.">
            <a:extLst>
              <a:ext uri="{FF2B5EF4-FFF2-40B4-BE49-F238E27FC236}">
                <a16:creationId xmlns:a16="http://schemas.microsoft.com/office/drawing/2014/main" id="{E02A6998-C56D-900B-9872-DC8CFA274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717" y="209679"/>
            <a:ext cx="1650628" cy="2717188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E685D649-DF09-E70A-E1CA-245A71CCD50F}"/>
              </a:ext>
            </a:extLst>
          </p:cNvPr>
          <p:cNvSpPr/>
          <p:nvPr/>
        </p:nvSpPr>
        <p:spPr>
          <a:xfrm>
            <a:off x="-128091" y="5844484"/>
            <a:ext cx="8191099" cy="2550695"/>
          </a:xfrm>
          <a:prstGeom prst="ellipse">
            <a:avLst/>
          </a:prstGeom>
          <a:solidFill>
            <a:srgbClr val="4E8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10CFEF-75B2-C3A3-B198-F323AD310F90}"/>
              </a:ext>
            </a:extLst>
          </p:cNvPr>
          <p:cNvSpPr txBox="1"/>
          <p:nvPr/>
        </p:nvSpPr>
        <p:spPr>
          <a:xfrm>
            <a:off x="2442842" y="5878880"/>
            <a:ext cx="28645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Production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592E9D1-53E8-078D-0DDB-9F82D398C90D}"/>
              </a:ext>
            </a:extLst>
          </p:cNvPr>
          <p:cNvSpPr/>
          <p:nvPr/>
        </p:nvSpPr>
        <p:spPr>
          <a:xfrm>
            <a:off x="5084826" y="200628"/>
            <a:ext cx="6996783" cy="2455946"/>
          </a:xfrm>
          <a:prstGeom prst="roundRect">
            <a:avLst/>
          </a:prstGeom>
          <a:solidFill>
            <a:schemeClr val="bg1">
              <a:lumMod val="85000"/>
              <a:alpha val="6230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4400" dirty="0">
                <a:solidFill>
                  <a:schemeClr val="tx1"/>
                </a:solidFill>
              </a:rPr>
              <a:t> Freeze R and CRAN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4400" dirty="0">
                <a:solidFill>
                  <a:schemeClr val="tx1"/>
                </a:solidFill>
              </a:rPr>
              <a:t>  Freeze healthy releases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4400" dirty="0">
                <a:solidFill>
                  <a:schemeClr val="tx1"/>
                </a:solidFill>
              </a:rPr>
              <a:t>  Snapshot Staging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BE054E-765F-3503-8F50-6A12DC5FC14B}"/>
              </a:ext>
            </a:extLst>
          </p:cNvPr>
          <p:cNvSpPr txBox="1"/>
          <p:nvPr/>
        </p:nvSpPr>
        <p:spPr>
          <a:xfrm>
            <a:off x="1037868" y="798832"/>
            <a:ext cx="1977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Staging</a:t>
            </a:r>
          </a:p>
        </p:txBody>
      </p:sp>
    </p:spTree>
    <p:extLst>
      <p:ext uri="{BB962C8B-B14F-4D97-AF65-F5344CB8AC3E}">
        <p14:creationId xmlns:p14="http://schemas.microsoft.com/office/powerpoint/2010/main" val="189511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44825-ABDB-8EAA-C3EE-CB9CE22CC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F95FE46-085A-392E-98A4-28C0008F0E31}"/>
              </a:ext>
            </a:extLst>
          </p:cNvPr>
          <p:cNvSpPr/>
          <p:nvPr/>
        </p:nvSpPr>
        <p:spPr>
          <a:xfrm rot="20788498">
            <a:off x="7529318" y="1157342"/>
            <a:ext cx="2717061" cy="35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5979C-61E4-9EE9-B8E7-33EA8659EF65}"/>
              </a:ext>
            </a:extLst>
          </p:cNvPr>
          <p:cNvSpPr txBox="1"/>
          <p:nvPr/>
        </p:nvSpPr>
        <p:spPr>
          <a:xfrm>
            <a:off x="1105245" y="2517429"/>
            <a:ext cx="1977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Staging</a:t>
            </a:r>
          </a:p>
        </p:txBody>
      </p:sp>
      <p:pic>
        <p:nvPicPr>
          <p:cNvPr id="27" name="Picture 26" descr="A colorful hot air balloon&#10;&#10;AI-generated content may be incorrect.">
            <a:extLst>
              <a:ext uri="{FF2B5EF4-FFF2-40B4-BE49-F238E27FC236}">
                <a16:creationId xmlns:a16="http://schemas.microsoft.com/office/drawing/2014/main" id="{3438DC2A-28D5-4956-081A-646B2AB9B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094" y="2070406"/>
            <a:ext cx="1650628" cy="2717188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4BD2475B-3B80-1D2F-97D0-4492392FBBF6}"/>
              </a:ext>
            </a:extLst>
          </p:cNvPr>
          <p:cNvSpPr/>
          <p:nvPr/>
        </p:nvSpPr>
        <p:spPr>
          <a:xfrm>
            <a:off x="-128091" y="5844484"/>
            <a:ext cx="8191099" cy="2550695"/>
          </a:xfrm>
          <a:prstGeom prst="ellipse">
            <a:avLst/>
          </a:prstGeom>
          <a:solidFill>
            <a:srgbClr val="4E8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62D0A2-990F-8CCE-24DF-9DC375F30528}"/>
              </a:ext>
            </a:extLst>
          </p:cNvPr>
          <p:cNvSpPr txBox="1"/>
          <p:nvPr/>
        </p:nvSpPr>
        <p:spPr>
          <a:xfrm>
            <a:off x="2442842" y="5878880"/>
            <a:ext cx="28645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Production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C3CD6C1-6312-C743-91F4-43BAF7A6DF97}"/>
              </a:ext>
            </a:extLst>
          </p:cNvPr>
          <p:cNvSpPr/>
          <p:nvPr/>
        </p:nvSpPr>
        <p:spPr>
          <a:xfrm>
            <a:off x="5084826" y="200628"/>
            <a:ext cx="6996783" cy="2455946"/>
          </a:xfrm>
          <a:prstGeom prst="roundRect">
            <a:avLst/>
          </a:prstGeom>
          <a:solidFill>
            <a:schemeClr val="bg1">
              <a:lumMod val="85000"/>
              <a:alpha val="6230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4400" dirty="0">
                <a:solidFill>
                  <a:schemeClr val="tx1"/>
                </a:solidFill>
              </a:rPr>
              <a:t> Freeze R and CRAN</a:t>
            </a:r>
          </a:p>
          <a:p>
            <a:pPr marL="571500" indent="-571500"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4400" dirty="0">
                <a:solidFill>
                  <a:schemeClr val="tx1"/>
                </a:solidFill>
              </a:rPr>
              <a:t> Freeze healthy releases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4400" dirty="0">
                <a:solidFill>
                  <a:schemeClr val="tx1"/>
                </a:solidFill>
              </a:rPr>
              <a:t>  Snapshot Staging</a:t>
            </a:r>
          </a:p>
        </p:txBody>
      </p:sp>
    </p:spTree>
    <p:extLst>
      <p:ext uri="{BB962C8B-B14F-4D97-AF65-F5344CB8AC3E}">
        <p14:creationId xmlns:p14="http://schemas.microsoft.com/office/powerpoint/2010/main" val="80899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1F3FF-BB75-9279-85F2-974DA4EA4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E28012-407D-85E9-DB3D-CFEE1B08AFBD}"/>
              </a:ext>
            </a:extLst>
          </p:cNvPr>
          <p:cNvSpPr/>
          <p:nvPr/>
        </p:nvSpPr>
        <p:spPr>
          <a:xfrm rot="20788498">
            <a:off x="7529318" y="1157342"/>
            <a:ext cx="2717061" cy="35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30951E-7FA9-D922-64DE-51F486227D73}"/>
              </a:ext>
            </a:extLst>
          </p:cNvPr>
          <p:cNvSpPr txBox="1"/>
          <p:nvPr/>
        </p:nvSpPr>
        <p:spPr>
          <a:xfrm>
            <a:off x="1161021" y="3712905"/>
            <a:ext cx="1977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Staging</a:t>
            </a:r>
          </a:p>
        </p:txBody>
      </p:sp>
      <p:pic>
        <p:nvPicPr>
          <p:cNvPr id="27" name="Picture 26" descr="A colorful hot air balloon&#10;&#10;AI-generated content may be incorrect.">
            <a:extLst>
              <a:ext uri="{FF2B5EF4-FFF2-40B4-BE49-F238E27FC236}">
                <a16:creationId xmlns:a16="http://schemas.microsoft.com/office/drawing/2014/main" id="{3448F4B8-5EDC-B18F-968D-2A70A9ACE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344" y="3127296"/>
            <a:ext cx="1650628" cy="2717188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CD566F5D-071A-8765-0659-0B77FC444C31}"/>
              </a:ext>
            </a:extLst>
          </p:cNvPr>
          <p:cNvSpPr/>
          <p:nvPr/>
        </p:nvSpPr>
        <p:spPr>
          <a:xfrm>
            <a:off x="-128091" y="5844484"/>
            <a:ext cx="8191099" cy="2550695"/>
          </a:xfrm>
          <a:prstGeom prst="ellipse">
            <a:avLst/>
          </a:prstGeom>
          <a:solidFill>
            <a:srgbClr val="4E8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2DA444-630A-C876-7BE1-27DB203F4B54}"/>
              </a:ext>
            </a:extLst>
          </p:cNvPr>
          <p:cNvSpPr txBox="1"/>
          <p:nvPr/>
        </p:nvSpPr>
        <p:spPr>
          <a:xfrm>
            <a:off x="2442842" y="5878880"/>
            <a:ext cx="28645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Production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4ED1724-9A60-93C1-4101-4D1666AB097E}"/>
              </a:ext>
            </a:extLst>
          </p:cNvPr>
          <p:cNvSpPr/>
          <p:nvPr/>
        </p:nvSpPr>
        <p:spPr>
          <a:xfrm>
            <a:off x="5084826" y="200628"/>
            <a:ext cx="6996783" cy="2455946"/>
          </a:xfrm>
          <a:prstGeom prst="roundRect">
            <a:avLst/>
          </a:prstGeom>
          <a:solidFill>
            <a:schemeClr val="bg1">
              <a:lumMod val="85000"/>
              <a:alpha val="6230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4400" dirty="0">
                <a:solidFill>
                  <a:schemeClr val="tx1"/>
                </a:solidFill>
              </a:rPr>
              <a:t> Freeze R and CRAN</a:t>
            </a:r>
          </a:p>
          <a:p>
            <a:pPr marL="571500" indent="-571500"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4400" dirty="0">
                <a:solidFill>
                  <a:schemeClr val="tx1"/>
                </a:solidFill>
              </a:rPr>
              <a:t> Freeze healthy releases</a:t>
            </a:r>
          </a:p>
          <a:p>
            <a:pPr marL="571500" indent="-571500"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4400" dirty="0">
                <a:solidFill>
                  <a:schemeClr val="tx1"/>
                </a:solidFill>
              </a:rPr>
              <a:t> Snapshot Staging</a:t>
            </a:r>
          </a:p>
        </p:txBody>
      </p:sp>
    </p:spTree>
    <p:extLst>
      <p:ext uri="{BB962C8B-B14F-4D97-AF65-F5344CB8AC3E}">
        <p14:creationId xmlns:p14="http://schemas.microsoft.com/office/powerpoint/2010/main" val="30268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50</Words>
  <Application>Microsoft Macintosh PowerPoint</Application>
  <PresentationFormat>Widescreen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Landau</dc:creator>
  <cp:lastModifiedBy>Will Landau</cp:lastModifiedBy>
  <cp:revision>13</cp:revision>
  <dcterms:created xsi:type="dcterms:W3CDTF">2025-05-13T19:58:04Z</dcterms:created>
  <dcterms:modified xsi:type="dcterms:W3CDTF">2025-06-19T18:50:13Z</dcterms:modified>
</cp:coreProperties>
</file>