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8" r:id="rId2"/>
    <p:sldId id="281" r:id="rId3"/>
    <p:sldId id="280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/>
    <p:restoredTop sz="94689"/>
  </p:normalViewPr>
  <p:slideViewPr>
    <p:cSldViewPr snapToGrid="0">
      <p:cViewPr varScale="1">
        <p:scale>
          <a:sx n="133" d="100"/>
          <a:sy n="133" d="100"/>
        </p:scale>
        <p:origin x="7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13C39-9C1C-2842-8080-1306AA0197AA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32060-9B3E-9748-8055-3D57AA26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BFE-560E-63CA-D9BC-C2D0F899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13F52-4DBA-8393-D29A-8B471B07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EABE-F4DF-E32D-0ED6-183E6ACC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F42F-4A12-A5E2-DA1F-FEF68FA2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7748-BD0D-1E8D-8EFC-587B6060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9E64-E08D-4644-2C7F-F9C1F9ED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450B4-9B4A-50EC-825E-93AA906E0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D222-78CF-24FC-F6F5-FBF15FAA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94BB-B6D1-2FF0-188D-CF6366B2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E70B-C99E-0A91-A484-219FACA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95C0F-B2A4-4FE6-F9F4-8D1055D9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1C21-7398-F163-A542-96F62146F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12B3-6785-48B1-B5EA-09FF615E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B085-060B-74F9-0EF0-EFEB5F67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68AD-1849-7944-6AA2-286AD42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DDA5-267B-AB2B-443F-A1B0948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E1A5-D2F4-80BA-BBE2-3CC58907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B8C9-B722-B394-A77C-0BA986D3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625-7945-7BA4-0724-56CEDC1A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89FC-AD47-B2F4-927A-C6E9B77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D2C3-7C3F-9516-3454-92AF88F6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245B7-92F0-850A-AB03-6B90702F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2A8B-9479-DA86-EFD3-F6ABCE2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EFE-3760-AE55-0547-D4C629EF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D89D-8468-902D-B782-566EFB87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285A-4939-5096-22EE-A987397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CC33-3E57-6BDA-90EE-1A3308E1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4A177-1F18-0F4F-5F45-21C708F8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8B19-192F-526C-6930-BA91247D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5FBA-16C0-5C08-7CE9-C07FCF2A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E9FB-12AA-67BB-A0B4-2B1FCF7D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8834-8274-3464-3A9D-04B6471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CC46-FA0D-17A5-EE93-CA292952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DA12A-DE23-AF36-3CEF-552DBE70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E510C-1737-1405-DB7E-59EDAF92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0397-40E0-F128-BAC5-1AB27151E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3B840-659C-159A-6BA8-AAED499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E68A-5831-845E-2044-4BD9B20E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FC060-2275-8DA3-69BA-0415F28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A9F3-48A4-6110-C5BE-4CF3FCC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8CBF1-1D96-400F-84AA-CFA6ACBB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047F-063C-7186-8FB4-4012847E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40B8-02BC-232B-ED8A-F0BA83AF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D59A9-C61A-69DF-3D93-09C25EF3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A6394-74FB-A6C1-FF03-5FEE74DF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049F6-5DF9-E1E1-1247-43A24907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15B4-1477-D429-C5BE-D761C6A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130C-E6FB-C69A-D6C6-B256F55F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007A3-3E6E-A887-1A83-8BBD4DBF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CBE3-CE93-F5B9-092B-58FE14FE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B9DC-B378-37DE-1BEC-5CC52E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C1B2-7D9D-3B0D-AF95-F9548B5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4AFC-3A4C-429C-6A60-8445CE97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62D89-83DA-21CA-11A4-2515C277D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1D68-3FD9-D518-D753-E01BF98D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C676-519A-FC9E-3A92-EE556B8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9453-22DC-04F0-2E62-25A6755D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ECFD-A74F-64D1-9C9A-AB77379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108B7-4C2D-11C4-F6A5-3EE26EA5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1FCE-B498-FBBF-0730-A21DF609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1ADF-758D-0FAD-05A9-6154F924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5580-A562-2A6A-AEEF-4D296A0F1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4B5A-7C6B-998D-CAEA-421EB514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AB78CE9B-1172-17ED-D06B-5C57CD5DAE31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5F8E621-7132-602C-2A9E-E64F1C2434AF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7FC08D6-3FB6-427E-C086-F1327E68D19A}"/>
              </a:ext>
            </a:extLst>
          </p:cNvPr>
          <p:cNvSpPr/>
          <p:nvPr/>
        </p:nvSpPr>
        <p:spPr>
          <a:xfrm>
            <a:off x="1554080" y="452388"/>
            <a:ext cx="5477576" cy="4138863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07A5C5-B4A9-BBDA-F17D-EDA81B1F676F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R-multiverse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002382-B3DA-0302-5B1B-CCD537077193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3B0F8EF-57B8-04E9-1D38-0D9025B535CB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</p:spTree>
    <p:extLst>
      <p:ext uri="{BB962C8B-B14F-4D97-AF65-F5344CB8AC3E}">
        <p14:creationId xmlns:p14="http://schemas.microsoft.com/office/powerpoint/2010/main" val="34300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5EC92-DE81-DACF-6FE0-4A04D0C7F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B29CEB54-D9D2-1BD9-3746-ADB3B83B295F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1340BF3-9C94-DDF0-C323-3C0A26DC2B13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5D0645E-1783-B5B7-C073-A7A8CF1CF727}"/>
              </a:ext>
            </a:extLst>
          </p:cNvPr>
          <p:cNvSpPr/>
          <p:nvPr/>
        </p:nvSpPr>
        <p:spPr>
          <a:xfrm>
            <a:off x="1554080" y="452388"/>
            <a:ext cx="5477576" cy="4138863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E3CD78-3421-956E-54D0-3B49311AF897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R-multiverse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CE949FA-B6FF-DB44-7954-07D3A3173D9C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7F94759-4EF0-64F2-3D31-A3C0BFA2860B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  <p:pic>
        <p:nvPicPr>
          <p:cNvPr id="3" name="Graphic 2" descr="Water with solid fill">
            <a:extLst>
              <a:ext uri="{FF2B5EF4-FFF2-40B4-BE49-F238E27FC236}">
                <a16:creationId xmlns:a16="http://schemas.microsoft.com/office/drawing/2014/main" id="{FD221382-E02C-A72D-947B-FD9F7402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570524"/>
            <a:ext cx="914400" cy="914400"/>
          </a:xfrm>
          <a:prstGeom prst="rect">
            <a:avLst/>
          </a:prstGeom>
        </p:spPr>
      </p:pic>
      <p:pic>
        <p:nvPicPr>
          <p:cNvPr id="4" name="Graphic 3" descr="Water with solid fill">
            <a:extLst>
              <a:ext uri="{FF2B5EF4-FFF2-40B4-BE49-F238E27FC236}">
                <a16:creationId xmlns:a16="http://schemas.microsoft.com/office/drawing/2014/main" id="{C7027D59-E537-FDD4-F4A3-944F3CF0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8969" y="2027724"/>
            <a:ext cx="914400" cy="914400"/>
          </a:xfrm>
          <a:prstGeom prst="rect">
            <a:avLst/>
          </a:prstGeom>
        </p:spPr>
      </p:pic>
      <p:pic>
        <p:nvPicPr>
          <p:cNvPr id="5" name="Graphic 4" descr="Water with solid fill">
            <a:extLst>
              <a:ext uri="{FF2B5EF4-FFF2-40B4-BE49-F238E27FC236}">
                <a16:creationId xmlns:a16="http://schemas.microsoft.com/office/drawing/2014/main" id="{2F7384FD-FC1C-27EF-C5E5-FC52460AF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119" y="1570524"/>
            <a:ext cx="914400" cy="914400"/>
          </a:xfrm>
          <a:prstGeom prst="rect">
            <a:avLst/>
          </a:prstGeom>
        </p:spPr>
      </p:pic>
      <p:pic>
        <p:nvPicPr>
          <p:cNvPr id="12" name="Graphic 11" descr="Water with solid fill">
            <a:extLst>
              <a:ext uri="{FF2B5EF4-FFF2-40B4-BE49-F238E27FC236}">
                <a16:creationId xmlns:a16="http://schemas.microsoft.com/office/drawing/2014/main" id="{0F08CCF5-6A04-92AD-5ED7-065121368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4635" y="4491789"/>
            <a:ext cx="914400" cy="914400"/>
          </a:xfrm>
          <a:prstGeom prst="rect">
            <a:avLst/>
          </a:prstGeom>
        </p:spPr>
      </p:pic>
      <p:pic>
        <p:nvPicPr>
          <p:cNvPr id="13" name="Graphic 12" descr="Water with solid fill">
            <a:extLst>
              <a:ext uri="{FF2B5EF4-FFF2-40B4-BE49-F238E27FC236}">
                <a16:creationId xmlns:a16="http://schemas.microsoft.com/office/drawing/2014/main" id="{6C816825-3E10-49D8-EBFD-8C49EADE2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354" y="3398520"/>
            <a:ext cx="914400" cy="914400"/>
          </a:xfrm>
          <a:prstGeom prst="rect">
            <a:avLst/>
          </a:prstGeom>
        </p:spPr>
      </p:pic>
      <p:pic>
        <p:nvPicPr>
          <p:cNvPr id="14" name="Graphic 13" descr="Water with solid fill">
            <a:extLst>
              <a:ext uri="{FF2B5EF4-FFF2-40B4-BE49-F238E27FC236}">
                <a16:creationId xmlns:a16="http://schemas.microsoft.com/office/drawing/2014/main" id="{E2A5016D-EE8C-F4B0-4728-8670FA91D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095" y="44917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1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0E979-2130-56F2-AB66-1116FADC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A7F6D961-D3A4-385B-DFA6-C00E54C4D6FB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E3B0F7C-0B29-784E-3318-F46299FC28A7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B7FCB41-C293-9CE0-0003-8B27DEA93100}"/>
              </a:ext>
            </a:extLst>
          </p:cNvPr>
          <p:cNvSpPr/>
          <p:nvPr/>
        </p:nvSpPr>
        <p:spPr>
          <a:xfrm>
            <a:off x="1554080" y="452388"/>
            <a:ext cx="5477576" cy="4138863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2DBCCE-C998-1693-DBA9-B84DC8FDF520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R-multiverse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FDE6F2-EC66-A669-65CE-39805B9A45A4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DBDD8D4-74A3-D6B5-9BDB-F572F457A4B1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FC0638-1C32-ED52-01EA-E4AC71939440}"/>
              </a:ext>
            </a:extLst>
          </p:cNvPr>
          <p:cNvSpPr/>
          <p:nvPr/>
        </p:nvSpPr>
        <p:spPr>
          <a:xfrm>
            <a:off x="5755908" y="452388"/>
            <a:ext cx="6057500" cy="1791801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base R and CRAN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 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 Create snapshot</a:t>
            </a:r>
          </a:p>
        </p:txBody>
      </p:sp>
      <p:pic>
        <p:nvPicPr>
          <p:cNvPr id="19" name="Graphic 18" descr="Water with solid fill">
            <a:extLst>
              <a:ext uri="{FF2B5EF4-FFF2-40B4-BE49-F238E27FC236}">
                <a16:creationId xmlns:a16="http://schemas.microsoft.com/office/drawing/2014/main" id="{287B5786-5986-8516-C252-4F24AA68D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389" y="2341725"/>
            <a:ext cx="914400" cy="914400"/>
          </a:xfrm>
          <a:prstGeom prst="rect">
            <a:avLst/>
          </a:prstGeom>
        </p:spPr>
      </p:pic>
      <p:pic>
        <p:nvPicPr>
          <p:cNvPr id="20" name="Graphic 19" descr="Water with solid fill">
            <a:extLst>
              <a:ext uri="{FF2B5EF4-FFF2-40B4-BE49-F238E27FC236}">
                <a16:creationId xmlns:a16="http://schemas.microsoft.com/office/drawing/2014/main" id="{9C0651F2-8720-9D94-1ECD-6B7496C32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119" y="1570524"/>
            <a:ext cx="914400" cy="914400"/>
          </a:xfrm>
          <a:prstGeom prst="rect">
            <a:avLst/>
          </a:prstGeom>
        </p:spPr>
      </p:pic>
      <p:pic>
        <p:nvPicPr>
          <p:cNvPr id="21" name="Graphic 20" descr="Water with solid fill">
            <a:extLst>
              <a:ext uri="{FF2B5EF4-FFF2-40B4-BE49-F238E27FC236}">
                <a16:creationId xmlns:a16="http://schemas.microsoft.com/office/drawing/2014/main" id="{5973F333-8F90-E6FD-BD52-10AA7C959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54" y="33985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4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57381-A7BF-ED84-9803-A8BAFD36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F22FD359-6E31-8F89-6547-51B9F350B348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040823E-A5E6-EFD4-DD90-09344EFE8C0E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1DC0ED3-8EC1-571E-54B5-F43A637CAB8E}"/>
              </a:ext>
            </a:extLst>
          </p:cNvPr>
          <p:cNvSpPr/>
          <p:nvPr/>
        </p:nvSpPr>
        <p:spPr>
          <a:xfrm>
            <a:off x="2736381" y="452388"/>
            <a:ext cx="3118586" cy="2342949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B8B874-C8C8-770D-7741-D307A2C3A425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Healthy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167F8B-45C3-182F-20C5-6B0FB90E5F85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F4FB6D-83FB-44ED-BA1E-94DA104C8444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E6FCB1-A6C6-3ABD-C7AE-4C5CFBE176C2}"/>
              </a:ext>
            </a:extLst>
          </p:cNvPr>
          <p:cNvSpPr/>
          <p:nvPr/>
        </p:nvSpPr>
        <p:spPr>
          <a:xfrm>
            <a:off x="5755908" y="452388"/>
            <a:ext cx="6057500" cy="1791801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base R and CRAN</a:t>
            </a:r>
          </a:p>
          <a:p>
            <a:pPr marL="571500" indent="-571500">
              <a:buClr>
                <a:srgbClr val="4E8F00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 Create snapshot</a:t>
            </a:r>
          </a:p>
        </p:txBody>
      </p:sp>
      <p:pic>
        <p:nvPicPr>
          <p:cNvPr id="19" name="Graphic 18" descr="Water with solid fill">
            <a:extLst>
              <a:ext uri="{FF2B5EF4-FFF2-40B4-BE49-F238E27FC236}">
                <a16:creationId xmlns:a16="http://schemas.microsoft.com/office/drawing/2014/main" id="{0E2837BE-A076-45CE-26AD-E6D619C68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508" y="625642"/>
            <a:ext cx="914400" cy="914400"/>
          </a:xfrm>
          <a:prstGeom prst="rect">
            <a:avLst/>
          </a:prstGeom>
        </p:spPr>
      </p:pic>
      <p:pic>
        <p:nvPicPr>
          <p:cNvPr id="20" name="Graphic 19" descr="Water with solid fill">
            <a:extLst>
              <a:ext uri="{FF2B5EF4-FFF2-40B4-BE49-F238E27FC236}">
                <a16:creationId xmlns:a16="http://schemas.microsoft.com/office/drawing/2014/main" id="{0A62B2E0-59B1-ACA5-EBBE-5BF04D2B6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345" y="1113220"/>
            <a:ext cx="914400" cy="914400"/>
          </a:xfrm>
          <a:prstGeom prst="rect">
            <a:avLst/>
          </a:prstGeom>
        </p:spPr>
      </p:pic>
      <p:pic>
        <p:nvPicPr>
          <p:cNvPr id="21" name="Graphic 20" descr="Water with solid fill">
            <a:extLst>
              <a:ext uri="{FF2B5EF4-FFF2-40B4-BE49-F238E27FC236}">
                <a16:creationId xmlns:a16="http://schemas.microsoft.com/office/drawing/2014/main" id="{99D3AF99-BBC9-8E40-BA54-BF3C848CF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3830" y="105773"/>
            <a:ext cx="914400" cy="9144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B1B798-567C-9DAC-E148-358DD3ABB0D9}"/>
              </a:ext>
            </a:extLst>
          </p:cNvPr>
          <p:cNvSpPr/>
          <p:nvPr/>
        </p:nvSpPr>
        <p:spPr>
          <a:xfrm>
            <a:off x="3494371" y="1746265"/>
            <a:ext cx="1596993" cy="7546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Bugs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4797C6DA-8243-18D8-9C38-7347AA3D3986}"/>
              </a:ext>
            </a:extLst>
          </p:cNvPr>
          <p:cNvSpPr/>
          <p:nvPr/>
        </p:nvSpPr>
        <p:spPr>
          <a:xfrm>
            <a:off x="1554080" y="452388"/>
            <a:ext cx="5477576" cy="4138863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2B2F9-26F1-C523-3B13-567D0FDE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4B10ED5E-B064-E77A-A010-A5BA675430CE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8B14800-D66E-7550-89D8-F5FA569B0696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25CF30-81BF-CF5E-8492-B6B50F446779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Healthy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D98277-260E-FAB9-0252-704593A93961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D8F9CAE-A90D-8A0A-7631-FBA4942E513F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5345C1F-87BD-26FF-83AB-AB75B95E34E7}"/>
              </a:ext>
            </a:extLst>
          </p:cNvPr>
          <p:cNvSpPr/>
          <p:nvPr/>
        </p:nvSpPr>
        <p:spPr>
          <a:xfrm>
            <a:off x="5755908" y="452388"/>
            <a:ext cx="6057500" cy="1791801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base R and CRAN</a:t>
            </a:r>
          </a:p>
          <a:p>
            <a:pPr marL="571500" indent="-571500">
              <a:buClr>
                <a:srgbClr val="4E8F00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healthy releases</a:t>
            </a:r>
          </a:p>
          <a:p>
            <a:pPr marL="571500" indent="-571500">
              <a:buClr>
                <a:srgbClr val="4E8F00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Create snapshot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FD16A-E91E-8E40-3860-C2906BDBA837}"/>
              </a:ext>
            </a:extLst>
          </p:cNvPr>
          <p:cNvCxnSpPr>
            <a:cxnSpLocks/>
          </p:cNvCxnSpPr>
          <p:nvPr/>
        </p:nvCxnSpPr>
        <p:spPr>
          <a:xfrm>
            <a:off x="3494371" y="1636697"/>
            <a:ext cx="157814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riangle 2">
            <a:extLst>
              <a:ext uri="{FF2B5EF4-FFF2-40B4-BE49-F238E27FC236}">
                <a16:creationId xmlns:a16="http://schemas.microsoft.com/office/drawing/2014/main" id="{A186475E-4452-E6FC-EC55-7C6D8AAE3AF6}"/>
              </a:ext>
            </a:extLst>
          </p:cNvPr>
          <p:cNvSpPr/>
          <p:nvPr/>
        </p:nvSpPr>
        <p:spPr>
          <a:xfrm>
            <a:off x="1554080" y="452388"/>
            <a:ext cx="5477576" cy="4138863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12FFCFEE-C5DE-2E98-B46A-50238E33FB38}"/>
              </a:ext>
            </a:extLst>
          </p:cNvPr>
          <p:cNvSpPr/>
          <p:nvPr/>
        </p:nvSpPr>
        <p:spPr>
          <a:xfrm>
            <a:off x="2794534" y="125531"/>
            <a:ext cx="2904023" cy="15111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Landau</dc:creator>
  <cp:lastModifiedBy>Will Landau</cp:lastModifiedBy>
  <cp:revision>16</cp:revision>
  <dcterms:created xsi:type="dcterms:W3CDTF">2025-05-13T19:58:04Z</dcterms:created>
  <dcterms:modified xsi:type="dcterms:W3CDTF">2025-09-15T20:45:47Z</dcterms:modified>
</cp:coreProperties>
</file>