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8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3004345" y="381460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95" y="31399"/>
            <a:ext cx="2874259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8156894" y="50195"/>
            <a:ext cx="187147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DFFB0B-1F38-954B-8C43-533432F3476A}"/>
              </a:ext>
            </a:extLst>
          </p:cNvPr>
          <p:cNvSpPr txBox="1">
            <a:spLocks/>
          </p:cNvSpPr>
          <p:nvPr/>
        </p:nvSpPr>
        <p:spPr>
          <a:xfrm>
            <a:off x="27878" y="1680129"/>
            <a:ext cx="21457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Burden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CE98EF-D9C3-9247-A15A-9AD29150586F}"/>
              </a:ext>
            </a:extLst>
          </p:cNvPr>
          <p:cNvSpPr txBox="1">
            <a:spLocks/>
          </p:cNvSpPr>
          <p:nvPr/>
        </p:nvSpPr>
        <p:spPr>
          <a:xfrm>
            <a:off x="-109728" y="4692008"/>
            <a:ext cx="2377440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7E2E8-0EB8-904C-A333-C130CD3267C7}"/>
              </a:ext>
            </a:extLst>
          </p:cNvPr>
          <p:cNvCxnSpPr/>
          <p:nvPr/>
        </p:nvCxnSpPr>
        <p:spPr>
          <a:xfrm>
            <a:off x="22285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B08C-DDC2-4746-BE37-2ED4BAF9B95D}"/>
              </a:ext>
            </a:extLst>
          </p:cNvPr>
          <p:cNvCxnSpPr>
            <a:cxnSpLocks/>
          </p:cNvCxnSpPr>
          <p:nvPr/>
        </p:nvCxnSpPr>
        <p:spPr>
          <a:xfrm>
            <a:off x="67243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D9DCF-43DD-8948-83DF-847F88A83C83}"/>
              </a:ext>
            </a:extLst>
          </p:cNvPr>
          <p:cNvCxnSpPr>
            <a:cxnSpLocks/>
          </p:cNvCxnSpPr>
          <p:nvPr/>
        </p:nvCxnSpPr>
        <p:spPr>
          <a:xfrm>
            <a:off x="2530286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F0522-D66E-3D45-890D-A26CC71A5C0C}"/>
              </a:ext>
            </a:extLst>
          </p:cNvPr>
          <p:cNvCxnSpPr>
            <a:cxnSpLocks/>
          </p:cNvCxnSpPr>
          <p:nvPr/>
        </p:nvCxnSpPr>
        <p:spPr>
          <a:xfrm>
            <a:off x="6962078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8689F2-6D96-4C4D-8827-32E18F0FDF02}"/>
              </a:ext>
            </a:extLst>
          </p:cNvPr>
          <p:cNvCxnSpPr>
            <a:cxnSpLocks/>
          </p:cNvCxnSpPr>
          <p:nvPr/>
        </p:nvCxnSpPr>
        <p:spPr>
          <a:xfrm>
            <a:off x="2530286" y="936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3D458F-E18F-8C44-B4E4-BF5747199504}"/>
              </a:ext>
            </a:extLst>
          </p:cNvPr>
          <p:cNvCxnSpPr>
            <a:cxnSpLocks/>
          </p:cNvCxnSpPr>
          <p:nvPr/>
        </p:nvCxnSpPr>
        <p:spPr>
          <a:xfrm>
            <a:off x="6962078" y="939195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34" y="3813792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3138052" y="6161944"/>
            <a:ext cx="2889504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2757544" y="5581300"/>
            <a:ext cx="3337735" cy="699479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2283399" y="4712620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5828137" y="5412098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5579903" y="5383273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4844250" y="4666391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8293234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https://openclipart.org/</a:t>
            </a:r>
            <a:r>
              <a:rPr lang="en-US" dirty="0"/>
              <a:t>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CE3338-9B72-9D45-B749-FFA8DA17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6" y="1521501"/>
            <a:ext cx="743989" cy="9554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1EB4B0-7FB0-8F44-93F0-BFF37C5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5" y="1571359"/>
            <a:ext cx="743989" cy="9554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560CA8-343E-734D-B1B2-FF91B4FB1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224" y="1483443"/>
            <a:ext cx="1302284" cy="12721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B3D63CD-6087-904F-B5A0-C12A2CA3A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981" y="4682864"/>
            <a:ext cx="610937" cy="8984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4C65D1-E0BC-9F42-A1AE-8C3FC4477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26" y="4697742"/>
            <a:ext cx="610937" cy="898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333758-5AB8-D443-90CE-9E1224B16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592" y="4117892"/>
            <a:ext cx="1216332" cy="691828"/>
          </a:xfrm>
          <a:prstGeom prst="rect">
            <a:avLst/>
          </a:prstGeom>
        </p:spPr>
      </p:pic>
      <p:sp>
        <p:nvSpPr>
          <p:cNvPr id="50" name="Multiply 49">
            <a:extLst>
              <a:ext uri="{FF2B5EF4-FFF2-40B4-BE49-F238E27FC236}">
                <a16:creationId xmlns:a16="http://schemas.microsoft.com/office/drawing/2014/main" id="{8150AB9B-5F02-394A-903F-8C3A345C07CF}"/>
              </a:ext>
            </a:extLst>
          </p:cNvPr>
          <p:cNvSpPr/>
          <p:nvPr/>
        </p:nvSpPr>
        <p:spPr>
          <a:xfrm>
            <a:off x="8293234" y="1583937"/>
            <a:ext cx="1005840" cy="9934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BC653B6-311E-AD41-A10D-E7A0E03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47652" y="2866714"/>
            <a:ext cx="1664238" cy="17209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095FD4-A2AE-5F4F-A6ED-059010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706991" y="2863867"/>
            <a:ext cx="1664238" cy="17209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657EF7-9D5C-AE48-9E35-61363C7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346234" y="2866715"/>
            <a:ext cx="1664238" cy="17209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6091E7-1141-D84D-81CF-C744BC06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54170" y="2832307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B7F9F5-9D8B-3F4B-83FB-DF9EC404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2187" y="108697"/>
            <a:ext cx="2030280" cy="2099494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24214" y="47810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6208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12643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07912" y="5911336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12815" y="59113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46277" y="591133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78799" y="591133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78980" y="594286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22636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64630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56633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11890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07B97-09AC-604D-94F5-0E516A7BF0D2}"/>
              </a:ext>
            </a:extLst>
          </p:cNvPr>
          <p:cNvSpPr txBox="1"/>
          <p:nvPr/>
        </p:nvSpPr>
        <p:spPr>
          <a:xfrm>
            <a:off x="6602941" y="512113"/>
            <a:ext cx="17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37DC9-F5CA-2B47-A031-7B36EBEFBA8D}"/>
              </a:ext>
            </a:extLst>
          </p:cNvPr>
          <p:cNvSpPr txBox="1"/>
          <p:nvPr/>
        </p:nvSpPr>
        <p:spPr>
          <a:xfrm>
            <a:off x="5439859" y="3677498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EEC56-73F3-AF4E-A312-C47FF9906CA7}"/>
              </a:ext>
            </a:extLst>
          </p:cNvPr>
          <p:cNvSpPr txBox="1"/>
          <p:nvPr/>
        </p:nvSpPr>
        <p:spPr>
          <a:xfrm>
            <a:off x="7613767" y="3631332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8059C2-B70F-0745-AC45-A3BC15D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9" y="166589"/>
            <a:ext cx="2030280" cy="20994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D593E01-1373-724C-BEAA-C78A976FC3B4}"/>
              </a:ext>
            </a:extLst>
          </p:cNvPr>
          <p:cNvSpPr txBox="1"/>
          <p:nvPr/>
        </p:nvSpPr>
        <p:spPr>
          <a:xfrm>
            <a:off x="1296621" y="65061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3FCA6EA-40F4-5744-A213-AE2774C5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17" y="166589"/>
            <a:ext cx="1886134" cy="25817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E6120B-D2F8-B444-BF3A-253BAD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801327" y="2832527"/>
            <a:ext cx="1664238" cy="17209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6984C9-719D-124F-86BC-4526D87D7E4C}"/>
              </a:ext>
            </a:extLst>
          </p:cNvPr>
          <p:cNvSpPr txBox="1"/>
          <p:nvPr/>
        </p:nvSpPr>
        <p:spPr>
          <a:xfrm>
            <a:off x="10068860" y="3597144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B365F-A4AD-1E4C-AD49-BEDB6044FDBE}"/>
              </a:ext>
            </a:extLst>
          </p:cNvPr>
          <p:cNvSpPr txBox="1"/>
          <p:nvPr/>
        </p:nvSpPr>
        <p:spPr>
          <a:xfrm>
            <a:off x="766404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CC648-00DC-DA42-BB16-BBC9F5C5FDA6}"/>
              </a:ext>
            </a:extLst>
          </p:cNvPr>
          <p:cNvSpPr txBox="1"/>
          <p:nvPr/>
        </p:nvSpPr>
        <p:spPr>
          <a:xfrm>
            <a:off x="3107557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64174" y="468866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85784" y="470428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698048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https://openclipart.org/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62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16</cp:revision>
  <dcterms:created xsi:type="dcterms:W3CDTF">2021-04-27T19:36:12Z</dcterms:created>
  <dcterms:modified xsi:type="dcterms:W3CDTF">2021-04-30T15:11:19Z</dcterms:modified>
</cp:coreProperties>
</file>