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4"/>
    <p:restoredTop sz="94843"/>
  </p:normalViewPr>
  <p:slideViewPr>
    <p:cSldViewPr snapToGrid="0" snapToObjects="1">
      <p:cViewPr>
        <p:scale>
          <a:sx n="250" d="100"/>
          <a:sy n="250" d="100"/>
        </p:scale>
        <p:origin x="-1280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196-0571-1944-B3DC-3A8AE036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22FE-709F-524C-80E3-82D35364E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2507-79C6-DF4B-A4FF-C624DF59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A723-C92A-034D-BD2E-742B6697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C3AC-9C99-9D46-99C9-F038447A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F84-6CEB-7744-9688-8968561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8E97-B14F-2B44-BBD5-7A210A4F5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0C26-8FC1-8F49-964F-9978D72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7C60-2758-B243-A3EC-0A18A5D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32D0-131C-CF4D-B8C7-F60E07B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C6AAB-2FA8-4F42-8163-0F4418BE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F5F4B-5F7E-6143-931D-0B41A139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7275-3A86-9542-8BB8-528D73B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9EBD-583E-534B-97E1-B0772A28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01CE-B198-C64F-A294-D1EF6A7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4F6D-E093-914B-BB40-86EAE46F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00EF-45FF-0A4F-85E2-EAA21B91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CE7C-72B6-E141-879B-900C00BE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A0C8-C7BA-6E4A-A0E3-F8DFB530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D9ED-7B5B-0344-AD45-9BF28312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F4AB-1E5B-F348-A10A-4B1508C0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C258-1982-B945-9513-42AAC132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689-661A-9C46-9F3E-7BC2A575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9039-B8F0-7C47-913D-A87E6732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D3B5-F333-734B-9C2C-2B13B957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805-93AA-0C48-8032-2E440460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D5D2-2EDD-4444-B006-297B2A782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98BE-BF7E-B543-873B-94E79BD0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70EE-7A27-074F-8237-3ADD8129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9EE6-0D24-5849-AA88-111F3826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F78F-96E4-5E48-B904-FE2ECC55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227C-C89D-FF4A-8053-7EDBE94B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148E-1DDC-6E4E-946D-537F66DD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9DFD-0182-7B44-9FA6-619299F2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41E0-906A-5348-867F-A055788E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E11C-A83C-6643-A063-C36C90689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87F57-C1F6-8243-B306-D44BCBB6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4C4D-3BDC-E04F-A452-DA76D62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497B-9A8B-B44A-9B50-3F23809E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82E9-0C2F-814D-9FDD-1193059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AAB2-25D6-6045-B8C5-51CDC0B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1341-B480-3344-8408-1FF4C7D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552A3-40CA-5A4F-ACBB-579C182F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5E0E1-6909-9745-BAFC-2C2EEE76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D56A-2354-7F45-8E26-C214971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8B52-7BAA-E240-964D-40C21E2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72-BEC5-3B4D-ABFD-CB2B364D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13A0-1C6E-7943-83AC-B774BD7C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1C1C-4F37-5348-8FBB-82BC06E1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E397-0A05-C94F-9802-BE6016E2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A14A-173F-694A-9665-09E09566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82C0-F1D6-E54B-B4F1-570F190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C9-9305-3946-8F95-DC26825B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7D407-4528-9548-9773-5DDC3954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124F-8943-7440-B027-77761E93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D98C-0D90-704F-95BA-73495B81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A382-2C5C-D44D-A9E2-E62C053A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B191-126F-9140-9DC5-21AE0566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C46AC-0E77-6B43-A690-4C8785B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29E7-3C24-C246-9FFA-7609B8D8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E3B-5529-9B42-8959-8676E9CE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9C0C-AFAF-9845-8371-7CE497ABAF1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364C-DB0D-1E47-ABA3-44BBE583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50BF-B68D-B442-AFE7-41F5B447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splash.com/photos/_sh9vkVbVg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1119266" y="195167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017" y="667823"/>
            <a:ext cx="2668472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6194717" y="675582"/>
            <a:ext cx="15795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86" y="1220825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1085386" y="3837464"/>
            <a:ext cx="2889504" cy="139575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1085386" y="3700402"/>
            <a:ext cx="3337735" cy="147172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379550" y="2833734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3924288" y="3533212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3676054" y="3504387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2975123" y="2787505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6662584" y="3952113"/>
            <a:ext cx="171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https://openclipart.org/</a:t>
            </a:r>
            <a:r>
              <a:rPr lang="en-US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8368D-C28F-2940-B865-C7F13158E562}"/>
              </a:ext>
            </a:extLst>
          </p:cNvPr>
          <p:cNvSpPr txBox="1"/>
          <p:nvPr/>
        </p:nvSpPr>
        <p:spPr>
          <a:xfrm>
            <a:off x="1891826" y="2121356"/>
            <a:ext cx="83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D7C7B-B3C0-D749-BA7D-590F9E403FDB}"/>
              </a:ext>
            </a:extLst>
          </p:cNvPr>
          <p:cNvSpPr txBox="1"/>
          <p:nvPr/>
        </p:nvSpPr>
        <p:spPr>
          <a:xfrm>
            <a:off x="5398589" y="1727302"/>
            <a:ext cx="1579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10x?</a:t>
            </a:r>
          </a:p>
          <a:p>
            <a:r>
              <a:rPr lang="en-US" sz="4000" dirty="0"/>
              <a:t>100x?</a:t>
            </a:r>
          </a:p>
        </p:txBody>
      </p:sp>
      <p:sp>
        <p:nvSpPr>
          <p:cNvPr id="8" name="AutoShape 2" descr="\infty ">
            <a:extLst>
              <a:ext uri="{FF2B5EF4-FFF2-40B4-BE49-F238E27FC236}">
                <a16:creationId xmlns:a16="http://schemas.microsoft.com/office/drawing/2014/main" id="{9339897A-5D7B-0E4C-90D2-D877F9952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\infty ">
            <a:extLst>
              <a:ext uri="{FF2B5EF4-FFF2-40B4-BE49-F238E27FC236}">
                <a16:creationId xmlns:a16="http://schemas.microsoft.com/office/drawing/2014/main" id="{8DB70CD4-0FA8-EF41-94BC-003FADC32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1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2BC653B6-311E-AD41-A10D-E7A0E03F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47652" y="2866714"/>
            <a:ext cx="1664238" cy="172097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7095FD4-A2AE-5F4F-A6ED-059010A2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706991" y="2863867"/>
            <a:ext cx="1664238" cy="172097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657EF7-9D5C-AE48-9E35-61363C7D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346234" y="2866715"/>
            <a:ext cx="1664238" cy="17209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46091E7-1141-D84D-81CF-C744BC06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154170" y="2832307"/>
            <a:ext cx="1664238" cy="17209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B7F9F5-9D8B-3F4B-83FB-DF9EC404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12187" y="108697"/>
            <a:ext cx="2030280" cy="2099494"/>
          </a:xfrm>
          <a:prstGeom prst="rect">
            <a:avLst/>
          </a:prstGeom>
        </p:spPr>
      </p:pic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24214" y="47810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66208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12643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07912" y="5911336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12815" y="591133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46277" y="591133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78799" y="5911336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78980" y="594286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22636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64630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56633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11890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07B97-09AC-604D-94F5-0E516A7BF0D2}"/>
              </a:ext>
            </a:extLst>
          </p:cNvPr>
          <p:cNvSpPr txBox="1"/>
          <p:nvPr/>
        </p:nvSpPr>
        <p:spPr>
          <a:xfrm>
            <a:off x="6602941" y="512113"/>
            <a:ext cx="177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 output</a:t>
            </a:r>
          </a:p>
          <a:p>
            <a:r>
              <a:rPr lang="en-US" dirty="0"/>
              <a:t>be reproducible?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237DC9-F5CA-2B47-A031-7B36EBEFBA8D}"/>
              </a:ext>
            </a:extLst>
          </p:cNvPr>
          <p:cNvSpPr txBox="1"/>
          <p:nvPr/>
        </p:nvSpPr>
        <p:spPr>
          <a:xfrm>
            <a:off x="5439859" y="3677498"/>
            <a:ext cx="135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Rerun which</a:t>
            </a:r>
          </a:p>
          <a:p>
            <a:r>
              <a:rPr lang="en-US" dirty="0">
                <a:solidFill>
                  <a:srgbClr val="C00000"/>
                </a:solidFill>
              </a:rPr>
              <a:t>models?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EEC56-73F3-AF4E-A312-C47FF9906CA7}"/>
              </a:ext>
            </a:extLst>
          </p:cNvPr>
          <p:cNvSpPr txBox="1"/>
          <p:nvPr/>
        </p:nvSpPr>
        <p:spPr>
          <a:xfrm>
            <a:off x="7613767" y="3631332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68059C2-B70F-0745-AC45-A3BC15DD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49" y="166589"/>
            <a:ext cx="2030280" cy="209949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D593E01-1373-724C-BEAA-C78A976FC3B4}"/>
              </a:ext>
            </a:extLst>
          </p:cNvPr>
          <p:cNvSpPr txBox="1"/>
          <p:nvPr/>
        </p:nvSpPr>
        <p:spPr>
          <a:xfrm>
            <a:off x="1296621" y="650612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I rerun?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BE6120B-D2F8-B444-BF3A-253BAD1D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801327" y="2832527"/>
            <a:ext cx="1664238" cy="172097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6984C9-719D-124F-86BC-4526D87D7E4C}"/>
              </a:ext>
            </a:extLst>
          </p:cNvPr>
          <p:cNvSpPr txBox="1"/>
          <p:nvPr/>
        </p:nvSpPr>
        <p:spPr>
          <a:xfrm>
            <a:off x="10068860" y="3597144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B365F-A4AD-1E4C-AD49-BEDB6044FDBE}"/>
              </a:ext>
            </a:extLst>
          </p:cNvPr>
          <p:cNvSpPr txBox="1"/>
          <p:nvPr/>
        </p:nvSpPr>
        <p:spPr>
          <a:xfrm>
            <a:off x="766404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CC648-00DC-DA42-BB16-BBC9F5C5FDA6}"/>
              </a:ext>
            </a:extLst>
          </p:cNvPr>
          <p:cNvSpPr txBox="1"/>
          <p:nvPr/>
        </p:nvSpPr>
        <p:spPr>
          <a:xfrm>
            <a:off x="3107557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64174" y="468866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85784" y="470428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244975" y="6395725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https://openclipart.org/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unsplash.com</a:t>
            </a:r>
            <a:r>
              <a:rPr lang="en-US" sz="1200" dirty="0">
                <a:hlinkClick r:id="rId4"/>
              </a:rPr>
              <a:t>/photos/_sh9vkVbVgo </a:t>
            </a:r>
            <a:endParaRPr lang="en-US" sz="1200" dirty="0"/>
          </a:p>
        </p:txBody>
      </p:sp>
      <p:pic>
        <p:nvPicPr>
          <p:cNvPr id="5" name="Picture 4" descr="A person covering her face with her hands&#10;&#10;Description automatically generated">
            <a:extLst>
              <a:ext uri="{FF2B5EF4-FFF2-40B4-BE49-F238E27FC236}">
                <a16:creationId xmlns:a16="http://schemas.microsoft.com/office/drawing/2014/main" id="{E86E1B15-8D45-D849-91BC-06F96FCE8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719" y="650612"/>
            <a:ext cx="1878095" cy="21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DF87D3-DD7B-0D4C-BA55-CF761DF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6" y="195943"/>
            <a:ext cx="3166834" cy="36576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09926C2-8DD6-CC41-9947-0404787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95943"/>
            <a:ext cx="3170270" cy="3657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2BDFA0-4F8E-8E40-858B-34F8EEC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83" y="3106965"/>
            <a:ext cx="3166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74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24</cp:revision>
  <dcterms:created xsi:type="dcterms:W3CDTF">2021-04-27T19:36:12Z</dcterms:created>
  <dcterms:modified xsi:type="dcterms:W3CDTF">2021-07-20T19:53:20Z</dcterms:modified>
</cp:coreProperties>
</file>