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/>
    <p:restoredTop sz="94843"/>
  </p:normalViewPr>
  <p:slideViewPr>
    <p:cSldViewPr snapToGrid="0" snapToObjects="1">
      <p:cViewPr varScale="1">
        <p:scale>
          <a:sx n="149" d="100"/>
          <a:sy n="149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B196-0571-1944-B3DC-3A8AE036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22FE-709F-524C-80E3-82D35364E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2507-79C6-DF4B-A4FF-C624DF59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A723-C92A-034D-BD2E-742B6697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C3AC-9C99-9D46-99C9-F038447A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DF84-6CEB-7744-9688-8968561F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08E97-B14F-2B44-BBD5-7A210A4F5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0C26-8FC1-8F49-964F-9978D721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7C60-2758-B243-A3EC-0A18A5DD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32D0-131C-CF4D-B8C7-F60E07B9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C6AAB-2FA8-4F42-8163-0F4418BE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F5F4B-5F7E-6143-931D-0B41A139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7275-3A86-9542-8BB8-528D73B2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9EBD-583E-534B-97E1-B0772A28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01CE-B198-C64F-A294-D1EF6A7F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4F6D-E093-914B-BB40-86EAE46F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00EF-45FF-0A4F-85E2-EAA21B91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CE7C-72B6-E141-879B-900C00BE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A0C8-C7BA-6E4A-A0E3-F8DFB530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D9ED-7B5B-0344-AD45-9BF28312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4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F4AB-1E5B-F348-A10A-4B1508C0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C258-1982-B945-9513-42AAC132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9689-661A-9C46-9F3E-7BC2A575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9039-B8F0-7C47-913D-A87E6732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D3B5-F333-734B-9C2C-2B13B957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E805-93AA-0C48-8032-2E440460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D5D2-2EDD-4444-B006-297B2A782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698BE-BF7E-B543-873B-94E79BD0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D70EE-7A27-074F-8237-3ADD8129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9EE6-0D24-5849-AA88-111F3826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F78F-96E4-5E48-B904-FE2ECC55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227C-C89D-FF4A-8053-7EDBE94B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148E-1DDC-6E4E-946D-537F66DD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19DFD-0182-7B44-9FA6-619299F24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41E0-906A-5348-867F-A055788E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6E11C-A83C-6643-A063-C36C90689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87F57-C1F6-8243-B306-D44BCBB6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4C4D-3BDC-E04F-A452-DA76D62A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9497B-9A8B-B44A-9B50-3F23809E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82E9-0C2F-814D-9FDD-11930599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3AAB2-25D6-6045-B8C5-51CDC0BF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1341-B480-3344-8408-1FF4C7DE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552A3-40CA-5A4F-ACBB-579C182F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5E0E1-6909-9745-BAFC-2C2EEE76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5D56A-2354-7F45-8E26-C2149715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F8B52-7BAA-E240-964D-40C21E2A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D72-BEC5-3B4D-ABFD-CB2B364D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13A0-1C6E-7943-83AC-B774BD7C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1C1C-4F37-5348-8FBB-82BC06E1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E397-0A05-C94F-9802-BE6016E2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A14A-173F-694A-9665-09E09566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82C0-F1D6-E54B-B4F1-570F1903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6BC9-9305-3946-8F95-DC26825B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7D407-4528-9548-9773-5DDC3954E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6124F-8943-7440-B027-77761E930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D98C-0D90-704F-95BA-73495B81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A382-2C5C-D44D-A9E2-E62C053A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1B191-126F-9140-9DC5-21AE0566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C46AC-0E77-6B43-A690-4C8785B3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729E7-3C24-C246-9FFA-7609B8D8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BE3B-5529-9B42-8959-8676E9CE3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364C-DB0D-1E47-ABA3-44BBE5830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50BF-B68D-B442-AFE7-41F5B447C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-nimble.org/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keras.rstudio.com/" TargetMode="External"/><Relationship Id="rId7" Type="http://schemas.openxmlformats.org/officeDocument/2006/relationships/hyperlink" Target="https://github.com/stan-dev/logos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rch.mlverse.org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github.com/greta-dev/greta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.svg"/><Relationship Id="rId4" Type="http://schemas.openxmlformats.org/officeDocument/2006/relationships/hyperlink" Target="https://tensorflow.rstudio.com/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03D3B74-3D2C-7949-981C-5639C4D5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81" y="1644000"/>
            <a:ext cx="4303488" cy="1248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F394F-61A5-BB4F-A084-F46D5B84514B}"/>
              </a:ext>
            </a:extLst>
          </p:cNvPr>
          <p:cNvSpPr txBox="1"/>
          <p:nvPr/>
        </p:nvSpPr>
        <p:spPr>
          <a:xfrm>
            <a:off x="8742669" y="5056954"/>
            <a:ext cx="3545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https://keras.rstudio.com/</a:t>
            </a:r>
            <a:endParaRPr lang="en-US" dirty="0"/>
          </a:p>
          <a:p>
            <a:r>
              <a:rPr lang="en-US" dirty="0">
                <a:hlinkClick r:id="rId4"/>
              </a:rPr>
              <a:t>https://tensorflow.rstudio.com/</a:t>
            </a:r>
            <a:endParaRPr lang="en-US" dirty="0"/>
          </a:p>
          <a:p>
            <a:r>
              <a:rPr lang="en-US" dirty="0">
                <a:hlinkClick r:id="rId5"/>
              </a:rPr>
              <a:t>https://github.com/greta-dev/greta</a:t>
            </a:r>
            <a:endParaRPr lang="en-US" dirty="0"/>
          </a:p>
          <a:p>
            <a:r>
              <a:rPr lang="en-US" dirty="0">
                <a:hlinkClick r:id="rId6"/>
              </a:rPr>
              <a:t>https://torch.mlverse.org/</a:t>
            </a:r>
            <a:endParaRPr lang="en-US" dirty="0"/>
          </a:p>
          <a:p>
            <a:r>
              <a:rPr lang="en-US" dirty="0">
                <a:hlinkClick r:id="rId7"/>
              </a:rPr>
              <a:t>https://github.com/stan-dev/logos</a:t>
            </a:r>
            <a:endParaRPr lang="en-US" dirty="0"/>
          </a:p>
          <a:p>
            <a:r>
              <a:rPr lang="en-US" dirty="0">
                <a:hlinkClick r:id="rId8"/>
              </a:rPr>
              <a:t>https://r-nimble.org/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1ADEEB3-0E31-524B-81F7-A36FABCBE8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9181" y="2664554"/>
            <a:ext cx="3524195" cy="2258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04A7C4-77F1-694A-B581-6E6C400ABD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7894" y="2609690"/>
            <a:ext cx="1795259" cy="2064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288BC-8CA6-604E-B1A0-380516BFB3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1827" y="3187870"/>
            <a:ext cx="1795258" cy="2064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2E7BAD-8490-9E43-BC20-F819D2CB1D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490" y="4720123"/>
            <a:ext cx="1770674" cy="2036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D2C208-9000-F649-951F-04277B56CE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3516" y="4719958"/>
            <a:ext cx="1770674" cy="2036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10EEA4-BB74-FF44-8B10-4216CD10FD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12264" y="1718181"/>
            <a:ext cx="2191413" cy="21914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E8CDC0-D9EB-B145-95F3-FB950A737764}"/>
              </a:ext>
            </a:extLst>
          </p:cNvPr>
          <p:cNvSpPr txBox="1"/>
          <p:nvPr/>
        </p:nvSpPr>
        <p:spPr>
          <a:xfrm>
            <a:off x="9559372" y="3909594"/>
            <a:ext cx="1697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Stan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90DF57-8FC3-0143-A702-83BDF20F8D5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22602" y="5491413"/>
            <a:ext cx="4303487" cy="10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8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0E4B8271-F836-A44B-A84C-BA01D8F9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1540">
            <a:off x="3004345" y="3814602"/>
            <a:ext cx="2971791" cy="26328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C554-B8E1-F143-8DC3-AE0303C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795" y="31399"/>
            <a:ext cx="2874259" cy="73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Perception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FDFD07-8168-E147-A2F9-5B0F0B60DC34}"/>
              </a:ext>
            </a:extLst>
          </p:cNvPr>
          <p:cNvSpPr txBox="1">
            <a:spLocks/>
          </p:cNvSpPr>
          <p:nvPr/>
        </p:nvSpPr>
        <p:spPr>
          <a:xfrm>
            <a:off x="8156894" y="50195"/>
            <a:ext cx="187147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Reality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DFFB0B-1F38-954B-8C43-533432F3476A}"/>
              </a:ext>
            </a:extLst>
          </p:cNvPr>
          <p:cNvSpPr txBox="1">
            <a:spLocks/>
          </p:cNvSpPr>
          <p:nvPr/>
        </p:nvSpPr>
        <p:spPr>
          <a:xfrm>
            <a:off x="27878" y="1680129"/>
            <a:ext cx="214579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Burden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CE98EF-D9C3-9247-A15A-9AD29150586F}"/>
              </a:ext>
            </a:extLst>
          </p:cNvPr>
          <p:cNvSpPr txBox="1">
            <a:spLocks/>
          </p:cNvSpPr>
          <p:nvPr/>
        </p:nvSpPr>
        <p:spPr>
          <a:xfrm>
            <a:off x="-109728" y="4692008"/>
            <a:ext cx="2377440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Behavior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E7E2E8-0EB8-904C-A333-C130CD3267C7}"/>
              </a:ext>
            </a:extLst>
          </p:cNvPr>
          <p:cNvCxnSpPr/>
          <p:nvPr/>
        </p:nvCxnSpPr>
        <p:spPr>
          <a:xfrm>
            <a:off x="2228534" y="769269"/>
            <a:ext cx="0" cy="5598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4B08C-DDC2-4746-BE37-2ED4BAF9B95D}"/>
              </a:ext>
            </a:extLst>
          </p:cNvPr>
          <p:cNvCxnSpPr>
            <a:cxnSpLocks/>
          </p:cNvCxnSpPr>
          <p:nvPr/>
        </p:nvCxnSpPr>
        <p:spPr>
          <a:xfrm>
            <a:off x="6724334" y="769269"/>
            <a:ext cx="0" cy="5598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4D9DCF-43DD-8948-83DF-847F88A83C83}"/>
              </a:ext>
            </a:extLst>
          </p:cNvPr>
          <p:cNvCxnSpPr>
            <a:cxnSpLocks/>
          </p:cNvCxnSpPr>
          <p:nvPr/>
        </p:nvCxnSpPr>
        <p:spPr>
          <a:xfrm>
            <a:off x="2530286" y="3222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5F0522-D66E-3D45-890D-A26CC71A5C0C}"/>
              </a:ext>
            </a:extLst>
          </p:cNvPr>
          <p:cNvCxnSpPr>
            <a:cxnSpLocks/>
          </p:cNvCxnSpPr>
          <p:nvPr/>
        </p:nvCxnSpPr>
        <p:spPr>
          <a:xfrm>
            <a:off x="6962078" y="3222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8689F2-6D96-4C4D-8827-32E18F0FDF02}"/>
              </a:ext>
            </a:extLst>
          </p:cNvPr>
          <p:cNvCxnSpPr>
            <a:cxnSpLocks/>
          </p:cNvCxnSpPr>
          <p:nvPr/>
        </p:nvCxnSpPr>
        <p:spPr>
          <a:xfrm>
            <a:off x="2530286" y="936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3D458F-E18F-8C44-B4E4-BF5747199504}"/>
              </a:ext>
            </a:extLst>
          </p:cNvPr>
          <p:cNvCxnSpPr>
            <a:cxnSpLocks/>
          </p:cNvCxnSpPr>
          <p:nvPr/>
        </p:nvCxnSpPr>
        <p:spPr>
          <a:xfrm>
            <a:off x="6962078" y="939195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8EB4D310-0C45-3645-9FBD-8BD68F3E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34" y="3813792"/>
            <a:ext cx="2971791" cy="26328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C828EB-4A58-D64E-821C-D4F379FB0390}"/>
              </a:ext>
            </a:extLst>
          </p:cNvPr>
          <p:cNvSpPr/>
          <p:nvPr/>
        </p:nvSpPr>
        <p:spPr>
          <a:xfrm>
            <a:off x="3138052" y="6161944"/>
            <a:ext cx="2889504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463A9-20CE-F748-84A8-6243257F3D1C}"/>
              </a:ext>
            </a:extLst>
          </p:cNvPr>
          <p:cNvSpPr/>
          <p:nvPr/>
        </p:nvSpPr>
        <p:spPr>
          <a:xfrm>
            <a:off x="2757544" y="5581300"/>
            <a:ext cx="3337735" cy="699479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31A24-B51D-8547-B988-16E43A93330F}"/>
              </a:ext>
            </a:extLst>
          </p:cNvPr>
          <p:cNvSpPr/>
          <p:nvPr/>
        </p:nvSpPr>
        <p:spPr>
          <a:xfrm>
            <a:off x="2283399" y="4712620"/>
            <a:ext cx="1783256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BE0F2-B076-9E49-BA62-F1392961565E}"/>
              </a:ext>
            </a:extLst>
          </p:cNvPr>
          <p:cNvSpPr/>
          <p:nvPr/>
        </p:nvSpPr>
        <p:spPr>
          <a:xfrm>
            <a:off x="5828137" y="5412098"/>
            <a:ext cx="597672" cy="17783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7E03A-03CB-084A-81CF-52D808219756}"/>
              </a:ext>
            </a:extLst>
          </p:cNvPr>
          <p:cNvSpPr/>
          <p:nvPr/>
        </p:nvSpPr>
        <p:spPr>
          <a:xfrm>
            <a:off x="5579903" y="5383273"/>
            <a:ext cx="597672" cy="2066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F04780-22BB-4143-AE1E-C250A0751724}"/>
              </a:ext>
            </a:extLst>
          </p:cNvPr>
          <p:cNvSpPr/>
          <p:nvPr/>
        </p:nvSpPr>
        <p:spPr>
          <a:xfrm>
            <a:off x="4844250" y="4666391"/>
            <a:ext cx="956630" cy="962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B309C-EF0E-EC46-8EA5-1B474D2F88BF}"/>
              </a:ext>
            </a:extLst>
          </p:cNvPr>
          <p:cNvSpPr txBox="1"/>
          <p:nvPr/>
        </p:nvSpPr>
        <p:spPr>
          <a:xfrm>
            <a:off x="8293234" y="6488668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https://openclipart.org/</a:t>
            </a:r>
            <a:r>
              <a:rPr lang="en-US" dirty="0"/>
              <a:t>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3CE3338-9B72-9D45-B749-FFA8DA17D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56" y="1521501"/>
            <a:ext cx="743989" cy="95541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1EB4B0-7FB0-8F44-93F0-BFF37C588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5" y="1571359"/>
            <a:ext cx="743989" cy="95541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B560CA8-343E-734D-B1B2-FF91B4FB1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224" y="1483443"/>
            <a:ext cx="1302284" cy="12721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B3D63CD-6087-904F-B5A0-C12A2CA3A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981" y="4682864"/>
            <a:ext cx="610937" cy="8984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84C65D1-E0BC-9F42-A1AE-8C3FC4477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726" y="4697742"/>
            <a:ext cx="610937" cy="8984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5333758-5AB8-D443-90CE-9E1224B16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592" y="4117892"/>
            <a:ext cx="1216332" cy="691828"/>
          </a:xfrm>
          <a:prstGeom prst="rect">
            <a:avLst/>
          </a:prstGeom>
        </p:spPr>
      </p:pic>
      <p:sp>
        <p:nvSpPr>
          <p:cNvPr id="50" name="Multiply 49">
            <a:extLst>
              <a:ext uri="{FF2B5EF4-FFF2-40B4-BE49-F238E27FC236}">
                <a16:creationId xmlns:a16="http://schemas.microsoft.com/office/drawing/2014/main" id="{8150AB9B-5F02-394A-903F-8C3A345C07CF}"/>
              </a:ext>
            </a:extLst>
          </p:cNvPr>
          <p:cNvSpPr/>
          <p:nvPr/>
        </p:nvSpPr>
        <p:spPr>
          <a:xfrm>
            <a:off x="8293234" y="1583937"/>
            <a:ext cx="1005840" cy="99346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2BC653B6-311E-AD41-A10D-E7A0E03F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47652" y="2866714"/>
            <a:ext cx="1664238" cy="172097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7095FD4-A2AE-5F4F-A6ED-059010A2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706991" y="2863867"/>
            <a:ext cx="1664238" cy="172097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E657EF7-9D5C-AE48-9E35-61363C7D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7346234" y="2866715"/>
            <a:ext cx="1664238" cy="17209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46091E7-1141-D84D-81CF-C744BC06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5154170" y="2832307"/>
            <a:ext cx="1664238" cy="172097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AB7F9F5-9D8B-3F4B-83FB-DF9EC404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412187" y="108697"/>
            <a:ext cx="2030280" cy="2099494"/>
          </a:xfrm>
          <a:prstGeom prst="rect">
            <a:avLst/>
          </a:prstGeom>
        </p:spPr>
      </p:pic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424214" y="478104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66208" y="4769071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112643" y="4769071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907912" y="5911336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12815" y="591133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5046277" y="5911336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378799" y="5911336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478980" y="5942868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>
            <a:off x="4422636" y="5116066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>
            <a:off x="6764630" y="5104087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23194B3-7105-934A-92C9-C5B8AAECF8DD}"/>
              </a:ext>
            </a:extLst>
          </p:cNvPr>
          <p:cNvSpPr/>
          <p:nvPr/>
        </p:nvSpPr>
        <p:spPr>
          <a:xfrm>
            <a:off x="9156633" y="5104087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>
            <a:off x="2111890" y="5116066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907B97-09AC-604D-94F5-0E516A7BF0D2}"/>
              </a:ext>
            </a:extLst>
          </p:cNvPr>
          <p:cNvSpPr txBox="1"/>
          <p:nvPr/>
        </p:nvSpPr>
        <p:spPr>
          <a:xfrm>
            <a:off x="6602941" y="512113"/>
            <a:ext cx="1779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the output</a:t>
            </a:r>
          </a:p>
          <a:p>
            <a:r>
              <a:rPr lang="en-US" dirty="0"/>
              <a:t>be reproducible?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237DC9-F5CA-2B47-A031-7B36EBEFBA8D}"/>
              </a:ext>
            </a:extLst>
          </p:cNvPr>
          <p:cNvSpPr txBox="1"/>
          <p:nvPr/>
        </p:nvSpPr>
        <p:spPr>
          <a:xfrm>
            <a:off x="5439859" y="3677498"/>
            <a:ext cx="1357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Rerun which</a:t>
            </a:r>
          </a:p>
          <a:p>
            <a:r>
              <a:rPr lang="en-US" dirty="0">
                <a:solidFill>
                  <a:srgbClr val="C00000"/>
                </a:solidFill>
              </a:rPr>
              <a:t>models?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5EEC56-73F3-AF4E-A312-C47FF9906CA7}"/>
              </a:ext>
            </a:extLst>
          </p:cNvPr>
          <p:cNvSpPr txBox="1"/>
          <p:nvPr/>
        </p:nvSpPr>
        <p:spPr>
          <a:xfrm>
            <a:off x="7613767" y="3631332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  <a:p>
            <a:r>
              <a:rPr lang="en-US" dirty="0"/>
              <a:t>everything?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68059C2-B70F-0745-AC45-A3BC15DD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49" y="166589"/>
            <a:ext cx="2030280" cy="209949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D593E01-1373-724C-BEAA-C78A976FC3B4}"/>
              </a:ext>
            </a:extLst>
          </p:cNvPr>
          <p:cNvSpPr txBox="1"/>
          <p:nvPr/>
        </p:nvSpPr>
        <p:spPr>
          <a:xfrm>
            <a:off x="1296621" y="650612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I rerun?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3FCA6EA-40F4-5744-A213-AE2774C5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717" y="166589"/>
            <a:ext cx="1886134" cy="25817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BE6120B-D2F8-B444-BF3A-253BAD1D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9801327" y="2832527"/>
            <a:ext cx="1664238" cy="172097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C6984C9-719D-124F-86BC-4526D87D7E4C}"/>
              </a:ext>
            </a:extLst>
          </p:cNvPr>
          <p:cNvSpPr txBox="1"/>
          <p:nvPr/>
        </p:nvSpPr>
        <p:spPr>
          <a:xfrm>
            <a:off x="10068860" y="3597144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  <a:p>
            <a:r>
              <a:rPr lang="en-US" dirty="0"/>
              <a:t>everything?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4B365F-A4AD-1E4C-AD49-BEDB6044FDBE}"/>
              </a:ext>
            </a:extLst>
          </p:cNvPr>
          <p:cNvSpPr txBox="1"/>
          <p:nvPr/>
        </p:nvSpPr>
        <p:spPr>
          <a:xfrm>
            <a:off x="766404" y="3660585"/>
            <a:ext cx="118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to</a:t>
            </a:r>
          </a:p>
          <a:p>
            <a:r>
              <a:rPr lang="en-US" dirty="0"/>
              <a:t>save time?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FCC648-00DC-DA42-BB16-BBC9F5C5FDA6}"/>
              </a:ext>
            </a:extLst>
          </p:cNvPr>
          <p:cNvSpPr txBox="1"/>
          <p:nvPr/>
        </p:nvSpPr>
        <p:spPr>
          <a:xfrm>
            <a:off x="3107557" y="3660585"/>
            <a:ext cx="118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to</a:t>
            </a:r>
          </a:p>
          <a:p>
            <a:r>
              <a:rPr lang="en-US" dirty="0"/>
              <a:t>save time?</a:t>
            </a:r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3064174" y="4688660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785784" y="4704287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53DF5E-981D-DF4B-831D-7261B340A292}"/>
              </a:ext>
            </a:extLst>
          </p:cNvPr>
          <p:cNvSpPr txBox="1"/>
          <p:nvPr/>
        </p:nvSpPr>
        <p:spPr>
          <a:xfrm>
            <a:off x="9698048" y="6488668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https://openclipart.org/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83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111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15</cp:revision>
  <dcterms:created xsi:type="dcterms:W3CDTF">2021-04-27T19:36:12Z</dcterms:created>
  <dcterms:modified xsi:type="dcterms:W3CDTF">2021-04-28T19:23:46Z</dcterms:modified>
</cp:coreProperties>
</file>