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148D8-1E43-2101-1CEE-05402B94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1" y="629863"/>
            <a:ext cx="2736892" cy="316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929-F6A0-B887-D995-B110D02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45" y="1400146"/>
            <a:ext cx="8336132" cy="1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CA76A504-F201-DEF2-5FC0-2D442DCF2BC7}"/>
              </a:ext>
            </a:extLst>
          </p:cNvPr>
          <p:cNvSpPr/>
          <p:nvPr/>
        </p:nvSpPr>
        <p:spPr>
          <a:xfrm>
            <a:off x="171432" y="1100123"/>
            <a:ext cx="8001000" cy="4572000"/>
          </a:xfrm>
          <a:prstGeom prst="ellipse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CBD55-C81A-B3FF-3F17-A9E76CF6F01C}"/>
              </a:ext>
            </a:extLst>
          </p:cNvPr>
          <p:cNvSpPr/>
          <p:nvPr/>
        </p:nvSpPr>
        <p:spPr>
          <a:xfrm>
            <a:off x="4034639" y="1143000"/>
            <a:ext cx="8001000" cy="4572000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8134545" y="2335504"/>
            <a:ext cx="400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End-to-end reruns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3065463" y="536786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7188188" y="536786"/>
            <a:ext cx="2167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Airflow-like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09D7-494F-495F-2B22-6D31A1A8B4F7}"/>
              </a:ext>
            </a:extLst>
          </p:cNvPr>
          <p:cNvSpPr txBox="1"/>
          <p:nvPr/>
        </p:nvSpPr>
        <p:spPr>
          <a:xfrm>
            <a:off x="8134545" y="3386123"/>
            <a:ext cx="3790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{targets} + </a:t>
            </a:r>
            <a:r>
              <a:rPr lang="en-US" dirty="0">
                <a:solidFill>
                  <a:schemeClr val="accent2"/>
                </a:solidFill>
              </a:rPr>
              <a:t>{gittargets} or AWS/GCP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4411400" y="2335504"/>
            <a:ext cx="3451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Orchestrate tasks in a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management.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81884-4CAF-B76D-7BF3-C1AF566E3920}"/>
              </a:ext>
            </a:extLst>
          </p:cNvPr>
          <p:cNvSpPr txBox="1"/>
          <p:nvPr/>
        </p:nvSpPr>
        <p:spPr>
          <a:xfrm>
            <a:off x="4411400" y="3431219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{targets}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1285641" y="2335504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 up-to-date tasks.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8B1C-ABF3-B0DF-5885-FA6256121DBA}"/>
              </a:ext>
            </a:extLst>
          </p:cNvPr>
          <p:cNvSpPr txBox="1"/>
          <p:nvPr/>
        </p:nvSpPr>
        <p:spPr>
          <a:xfrm>
            <a:off x="1285641" y="3429000"/>
            <a:ext cx="148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032FC1-B94D-AEC6-A16B-8D37253F6EA1}"/>
              </a:ext>
            </a:extLst>
          </p:cNvPr>
          <p:cNvSpPr/>
          <p:nvPr/>
        </p:nvSpPr>
        <p:spPr>
          <a:xfrm>
            <a:off x="5949434" y="2155054"/>
            <a:ext cx="5275061" cy="1524317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2667893" y="148435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7925434" y="148825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BE477-F1EB-0006-F2BA-991C8867EBE3}"/>
              </a:ext>
            </a:extLst>
          </p:cNvPr>
          <p:cNvSpPr/>
          <p:nvPr/>
        </p:nvSpPr>
        <p:spPr>
          <a:xfrm>
            <a:off x="544286" y="2155054"/>
            <a:ext cx="5275061" cy="1524317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664029" y="2353683"/>
            <a:ext cx="505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to understand.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2C8ED-0D59-C1F2-003A-2B4819D59311}"/>
              </a:ext>
            </a:extLst>
          </p:cNvPr>
          <p:cNvSpPr txBox="1"/>
          <p:nvPr/>
        </p:nvSpPr>
        <p:spPr>
          <a:xfrm>
            <a:off x="6061479" y="2353683"/>
            <a:ext cx="505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tracks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Reverting to old code invalidates the targets.</a:t>
            </a:r>
          </a:p>
        </p:txBody>
      </p:sp>
    </p:spTree>
    <p:extLst>
      <p:ext uri="{BB962C8B-B14F-4D97-AF65-F5344CB8AC3E}">
        <p14:creationId xmlns:p14="http://schemas.microsoft.com/office/powerpoint/2010/main" val="406089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C69984-06D2-8068-1DEE-3260610FFD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0494319" y="1624066"/>
            <a:ext cx="17307" cy="446042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56731F-9E62-05FB-D9C3-23B43B855DF8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419437" y="1655412"/>
            <a:ext cx="16228" cy="24998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B7EA1C-E175-CE8B-4565-0395D612A1AC}"/>
              </a:ext>
            </a:extLst>
          </p:cNvPr>
          <p:cNvSpPr/>
          <p:nvPr/>
        </p:nvSpPr>
        <p:spPr>
          <a:xfrm>
            <a:off x="3014690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33AE81-558C-E096-FBAA-2F51D16B3123}"/>
              </a:ext>
            </a:extLst>
          </p:cNvPr>
          <p:cNvSpPr/>
          <p:nvPr/>
        </p:nvSpPr>
        <p:spPr>
          <a:xfrm>
            <a:off x="6052131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f81862f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95B66-BA2E-230F-C0E0-6204A8F333F7}"/>
              </a:ext>
            </a:extLst>
          </p:cNvPr>
          <p:cNvSpPr/>
          <p:nvPr/>
        </p:nvSpPr>
        <p:spPr>
          <a:xfrm>
            <a:off x="9089572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777b678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414C00-EEF1-EC3D-D6FA-1C21139D0E72}"/>
              </a:ext>
            </a:extLst>
          </p:cNvPr>
          <p:cNvSpPr/>
          <p:nvPr/>
        </p:nvSpPr>
        <p:spPr>
          <a:xfrm>
            <a:off x="3014690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code=e8ad30b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D6571D-0DC5-DC12-DC52-BFEF2F02C85B}"/>
              </a:ext>
            </a:extLst>
          </p:cNvPr>
          <p:cNvSpPr/>
          <p:nvPr/>
        </p:nvSpPr>
        <p:spPr>
          <a:xfrm>
            <a:off x="9089572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code=777b678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8B5D-0DC8-0F56-926B-C22D7783FA0C}"/>
              </a:ext>
            </a:extLst>
          </p:cNvPr>
          <p:cNvSpPr txBox="1"/>
          <p:nvPr/>
        </p:nvSpPr>
        <p:spPr>
          <a:xfrm>
            <a:off x="3319817" y="549141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“First commit”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FC9CA-215D-DB05-E6AE-9D5DEC176A87}"/>
              </a:ext>
            </a:extLst>
          </p:cNvPr>
          <p:cNvSpPr txBox="1"/>
          <p:nvPr/>
        </p:nvSpPr>
        <p:spPr>
          <a:xfrm>
            <a:off x="6293823" y="549138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“Develop model”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8E9BC-67F8-DBA1-8680-3E68FDCAF79C}"/>
              </a:ext>
            </a:extLst>
          </p:cNvPr>
          <p:cNvSpPr txBox="1"/>
          <p:nvPr/>
        </p:nvSpPr>
        <p:spPr>
          <a:xfrm>
            <a:off x="9517212" y="549139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“Update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30897-02D8-C679-D613-4E4104C85DDC}"/>
              </a:ext>
            </a:extLst>
          </p:cNvPr>
          <p:cNvSpPr txBox="1"/>
          <p:nvPr/>
        </p:nvSpPr>
        <p:spPr>
          <a:xfrm>
            <a:off x="500743" y="1131056"/>
            <a:ext cx="196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commits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3CEFA-A995-B4BD-CC1C-446655983831}"/>
              </a:ext>
            </a:extLst>
          </p:cNvPr>
          <p:cNvSpPr txBox="1"/>
          <p:nvPr/>
        </p:nvSpPr>
        <p:spPr>
          <a:xfrm>
            <a:off x="500743" y="2674480"/>
            <a:ext cx="197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branches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1365E-6515-D120-471B-A9818F38923F}"/>
              </a:ext>
            </a:extLst>
          </p:cNvPr>
          <p:cNvSpPr txBox="1"/>
          <p:nvPr/>
        </p:nvSpPr>
        <p:spPr>
          <a:xfrm>
            <a:off x="500743" y="4217904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snapshots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9EA93-5691-6B46-9610-4EE78DE1967A}"/>
              </a:ext>
            </a:extLst>
          </p:cNvPr>
          <p:cNvCxnSpPr>
            <a:cxnSpLocks/>
          </p:cNvCxnSpPr>
          <p:nvPr/>
        </p:nvCxnSpPr>
        <p:spPr>
          <a:xfrm>
            <a:off x="3014690" y="348343"/>
            <a:ext cx="8884376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66CAB7-DA3E-5D09-2637-C50DCFCFE768}"/>
              </a:ext>
            </a:extLst>
          </p:cNvPr>
          <p:cNvSpPr/>
          <p:nvPr/>
        </p:nvSpPr>
        <p:spPr>
          <a:xfrm>
            <a:off x="3030918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787C33-0470-63E4-DD51-292810D6D489}"/>
              </a:ext>
            </a:extLst>
          </p:cNvPr>
          <p:cNvSpPr/>
          <p:nvPr/>
        </p:nvSpPr>
        <p:spPr>
          <a:xfrm>
            <a:off x="9089572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B2DB0D-9A6E-B91D-532C-2D9DDDC9816C}"/>
              </a:ext>
            </a:extLst>
          </p:cNvPr>
          <p:cNvSpPr/>
          <p:nvPr/>
        </p:nvSpPr>
        <p:spPr>
          <a:xfrm>
            <a:off x="9089572" y="5119850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5EBD60B-A605-3166-3A0D-63B610DDB9F9}"/>
              </a:ext>
            </a:extLst>
          </p:cNvPr>
          <p:cNvSpPr/>
          <p:nvPr/>
        </p:nvSpPr>
        <p:spPr>
          <a:xfrm>
            <a:off x="9089572" y="6084488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4A8F7-D70B-1718-55E0-D34453B849EE}"/>
              </a:ext>
            </a:extLst>
          </p:cNvPr>
          <p:cNvSpPr txBox="1"/>
          <p:nvPr/>
        </p:nvSpPr>
        <p:spPr>
          <a:xfrm>
            <a:off x="5029331" y="5671772"/>
            <a:ext cx="346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Old superseded snapshots</a:t>
            </a:r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75E7F2E5-DE2D-9E22-6A03-E7C4B409118F}"/>
              </a:ext>
            </a:extLst>
          </p:cNvPr>
          <p:cNvSpPr/>
          <p:nvPr/>
        </p:nvSpPr>
        <p:spPr>
          <a:xfrm>
            <a:off x="8621486" y="5413373"/>
            <a:ext cx="240139" cy="964638"/>
          </a:xfrm>
          <a:prstGeom prst="leftBracke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31514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73508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65511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20768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10121521" y="2001101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5655859">
            <a:off x="2549034" y="2730213"/>
            <a:ext cx="193358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7248110">
            <a:off x="7563052" y="2216584"/>
            <a:ext cx="892466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 rot="3726193">
            <a:off x="1521611" y="2027148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79976" y="5536818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4832141" y="4682667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4314429" y="5865044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02A-prep-analysis.Rmd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2999325">
            <a:off x="6447578" y="2138348"/>
            <a:ext cx="14157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8179299">
            <a:off x="9990948" y="1997968"/>
            <a:ext cx="8214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47A50997-CE2F-F50D-FD54-03379BFC27E4}"/>
              </a:ext>
            </a:extLst>
          </p:cNvPr>
          <p:cNvSpPr/>
          <p:nvPr/>
        </p:nvSpPr>
        <p:spPr>
          <a:xfrm>
            <a:off x="2059380" y="251629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E6370A8-E1F7-FD18-2335-52A70D686086}"/>
              </a:ext>
            </a:extLst>
          </p:cNvPr>
          <p:cNvSpPr/>
          <p:nvPr/>
        </p:nvSpPr>
        <p:spPr>
          <a:xfrm rot="18034670">
            <a:off x="2561595" y="2004873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9F066-EB12-92BC-DC5B-4D70826412BD}"/>
              </a:ext>
            </a:extLst>
          </p:cNvPr>
          <p:cNvSpPr txBox="1"/>
          <p:nvPr/>
        </p:nvSpPr>
        <p:spPr>
          <a:xfrm>
            <a:off x="1401307" y="3132373"/>
            <a:ext cx="1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01-out-import.csv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CFC7E-495B-25C4-3ADA-BDD39A86C82C}"/>
              </a:ext>
            </a:extLst>
          </p:cNvPr>
          <p:cNvSpPr txBox="1"/>
          <p:nvPr/>
        </p:nvSpPr>
        <p:spPr>
          <a:xfrm>
            <a:off x="2680833" y="4660566"/>
            <a:ext cx="1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02-out-tidy.csv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ACB6F7EB-D343-1713-60DA-3C2A9F8CBBBF}"/>
              </a:ext>
            </a:extLst>
          </p:cNvPr>
          <p:cNvSpPr/>
          <p:nvPr/>
        </p:nvSpPr>
        <p:spPr>
          <a:xfrm>
            <a:off x="3145043" y="3983739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B220DF6-0226-7FE0-4192-4A83B463E2D3}"/>
              </a:ext>
            </a:extLst>
          </p:cNvPr>
          <p:cNvSpPr/>
          <p:nvPr/>
        </p:nvSpPr>
        <p:spPr>
          <a:xfrm rot="1656364">
            <a:off x="3839992" y="4413912"/>
            <a:ext cx="893613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FC09CB78-6241-24D0-E749-4A01CE7385E4}"/>
              </a:ext>
            </a:extLst>
          </p:cNvPr>
          <p:cNvSpPr/>
          <p:nvPr/>
        </p:nvSpPr>
        <p:spPr>
          <a:xfrm>
            <a:off x="7496821" y="2940420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F7B8-3673-2165-B2B9-E235DC222827}"/>
              </a:ext>
            </a:extLst>
          </p:cNvPr>
          <p:cNvSpPr txBox="1"/>
          <p:nvPr/>
        </p:nvSpPr>
        <p:spPr>
          <a:xfrm>
            <a:off x="6834953" y="3492913"/>
            <a:ext cx="198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03-out-models.csv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74F1F11-1CE9-0355-452D-7EC063C402EE}"/>
              </a:ext>
            </a:extLst>
          </p:cNvPr>
          <p:cNvSpPr/>
          <p:nvPr/>
        </p:nvSpPr>
        <p:spPr>
          <a:xfrm rot="2894254">
            <a:off x="8582234" y="2058212"/>
            <a:ext cx="81229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8783CAB2-B832-15EF-FB45-8F12CADF1F0F}"/>
              </a:ext>
            </a:extLst>
          </p:cNvPr>
          <p:cNvSpPr/>
          <p:nvPr/>
        </p:nvSpPr>
        <p:spPr>
          <a:xfrm>
            <a:off x="9423266" y="241231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7D63D-8031-A3E2-2ABC-7287E41C1E61}"/>
              </a:ext>
            </a:extLst>
          </p:cNvPr>
          <p:cNvSpPr txBox="1"/>
          <p:nvPr/>
        </p:nvSpPr>
        <p:spPr>
          <a:xfrm>
            <a:off x="8988381" y="3057413"/>
            <a:ext cx="15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04-out-vis.csv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5090313-0228-EEDD-EFEE-4F64B7AEE2C3}"/>
              </a:ext>
            </a:extLst>
          </p:cNvPr>
          <p:cNvSpPr/>
          <p:nvPr/>
        </p:nvSpPr>
        <p:spPr>
          <a:xfrm rot="16945038">
            <a:off x="4888317" y="3912044"/>
            <a:ext cx="88347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7087220-7C31-DE4A-9ADC-07AAF119B07B}"/>
              </a:ext>
            </a:extLst>
          </p:cNvPr>
          <p:cNvSpPr/>
          <p:nvPr/>
        </p:nvSpPr>
        <p:spPr>
          <a:xfrm rot="16945038">
            <a:off x="5311152" y="2065955"/>
            <a:ext cx="733649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A678A8A0-3949-7D0E-7973-F91BA4134F52}"/>
              </a:ext>
            </a:extLst>
          </p:cNvPr>
          <p:cNvSpPr/>
          <p:nvPr/>
        </p:nvSpPr>
        <p:spPr>
          <a:xfrm>
            <a:off x="5263585" y="272422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AE06CC-D6C1-F67E-D839-4DC89DDE5231}"/>
              </a:ext>
            </a:extLst>
          </p:cNvPr>
          <p:cNvSpPr txBox="1"/>
          <p:nvPr/>
        </p:nvSpPr>
        <p:spPr>
          <a:xfrm>
            <a:off x="4618608" y="3323287"/>
            <a:ext cx="222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02A-prep-analysis.csv</a:t>
            </a:r>
          </a:p>
        </p:txBody>
      </p:sp>
    </p:spTree>
    <p:extLst>
      <p:ext uri="{BB962C8B-B14F-4D97-AF65-F5344CB8AC3E}">
        <p14:creationId xmlns:p14="http://schemas.microsoft.com/office/powerpoint/2010/main" val="22826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192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14</cp:revision>
  <dcterms:created xsi:type="dcterms:W3CDTF">2022-01-25T19:14:32Z</dcterms:created>
  <dcterms:modified xsi:type="dcterms:W3CDTF">2022-05-13T20:29:03Z</dcterms:modified>
</cp:coreProperties>
</file>