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3" r:id="rId5"/>
    <p:sldId id="264" r:id="rId6"/>
    <p:sldId id="258" r:id="rId7"/>
    <p:sldId id="259" r:id="rId8"/>
    <p:sldId id="267" r:id="rId9"/>
    <p:sldId id="269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4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EB1-7D14-F548-AA93-F11B194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2EA-0257-BA4B-A9DC-A4BD62AB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A01-5380-434E-B465-476B21E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A766-3CA1-3F4A-A683-7892707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7453-3323-8E49-A089-23C7B1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05-19E6-F441-A76F-643C7E0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6ECC-8641-AC4B-B070-D6DFFDBD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2335-C261-0148-9B8C-15AA6AD7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A64E-E6C4-0E47-A324-E2F6A2A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622-3E3E-7C44-BCAA-AAE8FBC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4DDF-246B-5F45-BBED-B8E0906D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09A7-4D32-F944-B1D0-DC6BDBDB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0AF1-3AC6-8248-A380-39E1DB0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391-EA0C-9C44-842B-BDDDC79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1ACE-A760-5645-9DCB-636419A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53C1-1D6A-EC4C-AE12-91CF77D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50D-CE7F-8047-9769-BAA3D465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8CC-670B-0947-94B6-9FC250A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1A40-CAC6-C440-9F3F-9E2BFF65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3CA-100A-B74F-878F-6C31CB4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2D4-995D-BB43-8A26-9B917CA5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6820-E370-B741-BA83-8D59CFA1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AD8D-0776-1B49-8319-54B16B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627-5B30-CF43-AB56-A1C2484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705B-4904-6145-A2D2-98FC424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B7A-0250-304C-8700-0789446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0149-53D5-A844-A4EE-E27752D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F755-7912-F641-AE48-7D69D42A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7704-2C86-0B49-B1CA-C7EF25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6EBD-78F7-D44C-A57E-E1CC63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636F-C696-7343-A976-04FE4E2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35D-FFE5-6649-97B2-D8273C5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30B8-AED8-B34B-9DD5-FFF4A60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5387-124E-7A42-B8C3-8397F699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B1D-F3EC-C041-AF5D-550CF159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9E9D-7E28-D842-9F07-2F694D9C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5CAF-4EE1-6E43-A689-23C1D88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280C-64D8-184A-8545-C77A92B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A89F-18EB-964D-8EA5-20537CD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AFD-A38A-8747-88B2-265CB8C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BE172-08C9-E841-BFEA-5867C68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5D7D-A6D4-2041-A56A-0A8B1CB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26E2-FD57-B245-A8F6-74FE197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9EB0-86AF-BB49-8CCD-56AE388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F24-E9C2-B14C-9C8F-333885E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402-DCBB-B442-AF8C-355CB98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558-87F2-8A49-86F9-22C3C3B1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EE5-9A75-A049-8805-FAE83E3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833B-0562-1743-A5FE-A693FDFA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BDFA-82BA-E746-BC74-60F96D2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7855-2CA1-E243-86E0-D266A98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8B48-51C7-724E-B174-5D313A2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34B-FD4A-504F-91F7-8EC75B5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772A-5D73-4442-B2C3-5E015743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955-BAB4-E241-870F-30D444FD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207E-AF33-A740-80A6-69DDAB5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B124-6910-8142-A5E6-5A986EA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099F-BFBA-7944-9461-F39DC9D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DFC-9A7C-6E4E-9912-1B2A88D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A7FF-B1D6-B54F-9252-B6681B04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F041-DF9C-6948-8300-1D73DA6E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B9F-3A11-934B-9C29-5145B1FA1C2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F74-B4C1-A647-AF5F-3CECF83E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BC17-54E7-564A-9A1C-3A5DAA08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/photos/_sh9vkVbVgo" TargetMode="External"/><Relationship Id="rId4" Type="http://schemas.openxmlformats.org/officeDocument/2006/relationships/hyperlink" Target="https://openclipart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_sh9vkVbVgo" TargetMode="External"/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_sh9vkVbVgo" TargetMode="External"/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C6C806-142F-AF46-BC90-147A2346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70" y="2655764"/>
            <a:ext cx="6035110" cy="39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3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person covering her face with her hands&#10;&#10;Description automatically generated">
            <a:extLst>
              <a:ext uri="{FF2B5EF4-FFF2-40B4-BE49-F238E27FC236}">
                <a16:creationId xmlns:a16="http://schemas.microsoft.com/office/drawing/2014/main" id="{5059D98B-2E24-172B-35A2-F4123BE4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56" y="402952"/>
            <a:ext cx="1366586" cy="15308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2C655E1-F8FF-E409-F8DA-63DCA7C4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5322809" y="1538818"/>
            <a:ext cx="1664238" cy="172097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60B8D03-43D8-72F9-E77F-051EDF16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9998798" y="1392391"/>
            <a:ext cx="1664238" cy="1720973"/>
          </a:xfrm>
          <a:prstGeom prst="rect">
            <a:avLst/>
          </a:prstGeom>
        </p:spPr>
      </p:pic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187351" y="328662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68069" y="32561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307639" y="32186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622760" y="4426461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3467" y="4427239"/>
            <a:ext cx="16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4843167" y="439156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408989" y="4375903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673976" y="434659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 rot="3061977">
            <a:off x="2864855" y="4988972"/>
            <a:ext cx="743903" cy="36403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 rot="15522002">
            <a:off x="8398123" y="4645859"/>
            <a:ext cx="225532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 rot="3726193">
            <a:off x="923731" y="4918865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2777508" y="328662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398014" y="327473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Document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573F44-0D64-5F85-1FAC-E0EB41DB8892}"/>
              </a:ext>
            </a:extLst>
          </p:cNvPr>
          <p:cNvSpPr/>
          <p:nvPr/>
        </p:nvSpPr>
        <p:spPr>
          <a:xfrm>
            <a:off x="4974172" y="5366408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D3C5D-3E94-F179-908B-D063CF7D8B43}"/>
              </a:ext>
            </a:extLst>
          </p:cNvPr>
          <p:cNvSpPr txBox="1"/>
          <p:nvPr/>
        </p:nvSpPr>
        <p:spPr>
          <a:xfrm>
            <a:off x="4372660" y="6456857"/>
            <a:ext cx="23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02A-prep-analysis.Rmd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88902B-497B-C8CE-CC9A-865AADCD601E}"/>
              </a:ext>
            </a:extLst>
          </p:cNvPr>
          <p:cNvSpPr/>
          <p:nvPr/>
        </p:nvSpPr>
        <p:spPr>
          <a:xfrm rot="1787410">
            <a:off x="6182925" y="4612841"/>
            <a:ext cx="2297002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F2A2D560-50E9-C2BD-E066-78B72E3693C2}"/>
              </a:ext>
            </a:extLst>
          </p:cNvPr>
          <p:cNvSpPr/>
          <p:nvPr/>
        </p:nvSpPr>
        <p:spPr>
          <a:xfrm rot="17315980">
            <a:off x="10365278" y="4801160"/>
            <a:ext cx="617066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47A50997-CE2F-F50D-FD54-03379BFC27E4}"/>
              </a:ext>
            </a:extLst>
          </p:cNvPr>
          <p:cNvSpPr/>
          <p:nvPr/>
        </p:nvSpPr>
        <p:spPr>
          <a:xfrm>
            <a:off x="1517472" y="5402432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E6370A8-E1F7-FD18-2335-52A70D686086}"/>
              </a:ext>
            </a:extLst>
          </p:cNvPr>
          <p:cNvSpPr/>
          <p:nvPr/>
        </p:nvSpPr>
        <p:spPr>
          <a:xfrm rot="18232847">
            <a:off x="2001745" y="4918865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9F066-EB12-92BC-DC5B-4D70826412BD}"/>
              </a:ext>
            </a:extLst>
          </p:cNvPr>
          <p:cNvSpPr txBox="1"/>
          <p:nvPr/>
        </p:nvSpPr>
        <p:spPr>
          <a:xfrm>
            <a:off x="802372" y="6071629"/>
            <a:ext cx="18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01-out-import.csv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CFC7E-495B-25C4-3ADA-BDD39A86C82C}"/>
              </a:ext>
            </a:extLst>
          </p:cNvPr>
          <p:cNvSpPr txBox="1"/>
          <p:nvPr/>
        </p:nvSpPr>
        <p:spPr>
          <a:xfrm>
            <a:off x="2906453" y="6198699"/>
            <a:ext cx="158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02-out-tidy.csv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ACB6F7EB-D343-1713-60DA-3C2A9F8CBBBF}"/>
              </a:ext>
            </a:extLst>
          </p:cNvPr>
          <p:cNvSpPr/>
          <p:nvPr/>
        </p:nvSpPr>
        <p:spPr>
          <a:xfrm>
            <a:off x="3380427" y="5547189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B220DF6-0226-7FE0-4192-4A83B463E2D3}"/>
              </a:ext>
            </a:extLst>
          </p:cNvPr>
          <p:cNvSpPr/>
          <p:nvPr/>
        </p:nvSpPr>
        <p:spPr>
          <a:xfrm rot="477122">
            <a:off x="4062686" y="5763883"/>
            <a:ext cx="893613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FC09CB78-6241-24D0-E749-4A01CE7385E4}"/>
              </a:ext>
            </a:extLst>
          </p:cNvPr>
          <p:cNvSpPr/>
          <p:nvPr/>
        </p:nvSpPr>
        <p:spPr>
          <a:xfrm>
            <a:off x="8461290" y="5009599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DF7B8-3673-2165-B2B9-E235DC222827}"/>
              </a:ext>
            </a:extLst>
          </p:cNvPr>
          <p:cNvSpPr txBox="1"/>
          <p:nvPr/>
        </p:nvSpPr>
        <p:spPr>
          <a:xfrm>
            <a:off x="7842943" y="5612917"/>
            <a:ext cx="198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03-out-models.csv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74F1F11-1CE9-0355-452D-7EC063C402EE}"/>
              </a:ext>
            </a:extLst>
          </p:cNvPr>
          <p:cNvSpPr/>
          <p:nvPr/>
        </p:nvSpPr>
        <p:spPr>
          <a:xfrm rot="2894254">
            <a:off x="8875141" y="4558844"/>
            <a:ext cx="1369855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8783CAB2-B832-15EF-FB45-8F12CADF1F0F}"/>
              </a:ext>
            </a:extLst>
          </p:cNvPr>
          <p:cNvSpPr/>
          <p:nvPr/>
        </p:nvSpPr>
        <p:spPr>
          <a:xfrm>
            <a:off x="10074328" y="5418199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77D63D-8031-A3E2-2ABC-7287E41C1E61}"/>
              </a:ext>
            </a:extLst>
          </p:cNvPr>
          <p:cNvSpPr txBox="1"/>
          <p:nvPr/>
        </p:nvSpPr>
        <p:spPr>
          <a:xfrm>
            <a:off x="9621118" y="5948675"/>
            <a:ext cx="15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04-out-vis.csv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5090313-0228-EEDD-EFEE-4F64B7AEE2C3}"/>
              </a:ext>
            </a:extLst>
          </p:cNvPr>
          <p:cNvSpPr/>
          <p:nvPr/>
        </p:nvSpPr>
        <p:spPr>
          <a:xfrm rot="19763741">
            <a:off x="5998934" y="5582673"/>
            <a:ext cx="883475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7087220-7C31-DE4A-9ADC-07AAF119B07B}"/>
              </a:ext>
            </a:extLst>
          </p:cNvPr>
          <p:cNvSpPr/>
          <p:nvPr/>
        </p:nvSpPr>
        <p:spPr>
          <a:xfrm rot="16945038">
            <a:off x="5263911" y="4787133"/>
            <a:ext cx="663249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A678A8A0-3949-7D0E-7973-F91BA4134F52}"/>
              </a:ext>
            </a:extLst>
          </p:cNvPr>
          <p:cNvSpPr/>
          <p:nvPr/>
        </p:nvSpPr>
        <p:spPr>
          <a:xfrm>
            <a:off x="6877193" y="5253939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AE06CC-D6C1-F67E-D839-4DC89DDE5231}"/>
              </a:ext>
            </a:extLst>
          </p:cNvPr>
          <p:cNvSpPr txBox="1"/>
          <p:nvPr/>
        </p:nvSpPr>
        <p:spPr>
          <a:xfrm>
            <a:off x="6456764" y="5926903"/>
            <a:ext cx="222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02A-prep-analysis.csv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68431F6-13F5-EA07-18D3-D398127129EB}"/>
              </a:ext>
            </a:extLst>
          </p:cNvPr>
          <p:cNvSpPr/>
          <p:nvPr/>
        </p:nvSpPr>
        <p:spPr>
          <a:xfrm rot="13928203">
            <a:off x="6191747" y="4793812"/>
            <a:ext cx="722398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3644EC8-B00B-7672-3C1D-BBFE08CA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10212" y="1471861"/>
            <a:ext cx="1664238" cy="172097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9512B3A-23C0-C98F-619F-31066DC0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265251" y="1503298"/>
            <a:ext cx="1664238" cy="17209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3380D2F-D8C3-57A1-23B3-371E17C8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544226" y="1505871"/>
            <a:ext cx="1664238" cy="172097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4DDD70A-5DDF-518B-B9BC-51BEE5E2B92F}"/>
              </a:ext>
            </a:extLst>
          </p:cNvPr>
          <p:cNvSpPr txBox="1"/>
          <p:nvPr/>
        </p:nvSpPr>
        <p:spPr>
          <a:xfrm>
            <a:off x="5519962" y="2380380"/>
            <a:ext cx="135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Rerun which</a:t>
            </a:r>
          </a:p>
          <a:p>
            <a:r>
              <a:rPr lang="en-US" dirty="0">
                <a:solidFill>
                  <a:srgbClr val="C00000"/>
                </a:solidFill>
              </a:rPr>
              <a:t>models?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2B8E18-22F6-857C-BD94-186DACC0D6F6}"/>
              </a:ext>
            </a:extLst>
          </p:cNvPr>
          <p:cNvSpPr txBox="1"/>
          <p:nvPr/>
        </p:nvSpPr>
        <p:spPr>
          <a:xfrm>
            <a:off x="7811759" y="2270488"/>
            <a:ext cx="129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C6F126-49C9-A567-23CD-B0CE95EDBC98}"/>
              </a:ext>
            </a:extLst>
          </p:cNvPr>
          <p:cNvSpPr txBox="1"/>
          <p:nvPr/>
        </p:nvSpPr>
        <p:spPr>
          <a:xfrm>
            <a:off x="10193054" y="2180678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  <a:p>
            <a:r>
              <a:rPr lang="en-US" dirty="0"/>
              <a:t>everything?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D0B1D8-05E4-7072-993A-E0AFFDC8C39E}"/>
              </a:ext>
            </a:extLst>
          </p:cNvPr>
          <p:cNvSpPr txBox="1"/>
          <p:nvPr/>
        </p:nvSpPr>
        <p:spPr>
          <a:xfrm>
            <a:off x="528964" y="2265732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DEA239-4427-59E2-DD31-E1AA4169D4DA}"/>
              </a:ext>
            </a:extLst>
          </p:cNvPr>
          <p:cNvSpPr txBox="1"/>
          <p:nvPr/>
        </p:nvSpPr>
        <p:spPr>
          <a:xfrm>
            <a:off x="2665817" y="2300016"/>
            <a:ext cx="118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to</a:t>
            </a:r>
          </a:p>
          <a:p>
            <a:r>
              <a:rPr lang="en-US" dirty="0"/>
              <a:t>save time?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8904784-305E-95AB-E5BF-82E244C2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76" y="5282"/>
            <a:ext cx="1664239" cy="172097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05699CA-FCC6-EB9D-6D72-E963FD8E5F3B}"/>
              </a:ext>
            </a:extLst>
          </p:cNvPr>
          <p:cNvSpPr txBox="1"/>
          <p:nvPr/>
        </p:nvSpPr>
        <p:spPr>
          <a:xfrm>
            <a:off x="2022281" y="319876"/>
            <a:ext cx="124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I rerun?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ABB9E85-079D-EA7D-5285-4FD5707D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62145" y="-2036"/>
            <a:ext cx="1980898" cy="186675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175716A-4838-840C-AE85-0C3D4720E5D5}"/>
              </a:ext>
            </a:extLst>
          </p:cNvPr>
          <p:cNvSpPr txBox="1"/>
          <p:nvPr/>
        </p:nvSpPr>
        <p:spPr>
          <a:xfrm>
            <a:off x="6144202" y="321883"/>
            <a:ext cx="180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the output</a:t>
            </a:r>
          </a:p>
          <a:p>
            <a:r>
              <a:rPr lang="en-US" dirty="0"/>
              <a:t>be reproducible?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8B9DA0-0C42-A26E-DA3A-8D79CD50F72B}"/>
              </a:ext>
            </a:extLst>
          </p:cNvPr>
          <p:cNvSpPr txBox="1"/>
          <p:nvPr/>
        </p:nvSpPr>
        <p:spPr>
          <a:xfrm>
            <a:off x="9244975" y="6395725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https://openclipart.org/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unsplash.com</a:t>
            </a:r>
            <a:r>
              <a:rPr lang="en-US" sz="1200" dirty="0">
                <a:hlinkClick r:id="rId5"/>
              </a:rPr>
              <a:t>/photos/_sh9vkVbVgo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999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DF87D3-DD7B-0D4C-BA55-CF761DF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6" y="195943"/>
            <a:ext cx="3166834" cy="36576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09926C2-8DD6-CC41-9947-0404787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95943"/>
            <a:ext cx="3170270" cy="3657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2BDFA0-4F8E-8E40-858B-34F8EEC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83" y="3106965"/>
            <a:ext cx="3166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148D8-1E43-2101-1CEE-05402B94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1" y="629863"/>
            <a:ext cx="2736892" cy="3161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EA929-F6A0-B887-D995-B110D02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45" y="1400146"/>
            <a:ext cx="8336132" cy="14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CA76A504-F201-DEF2-5FC0-2D442DCF2BC7}"/>
              </a:ext>
            </a:extLst>
          </p:cNvPr>
          <p:cNvSpPr/>
          <p:nvPr/>
        </p:nvSpPr>
        <p:spPr>
          <a:xfrm>
            <a:off x="171432" y="1100123"/>
            <a:ext cx="8001000" cy="4572000"/>
          </a:xfrm>
          <a:prstGeom prst="ellipse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2CBD55-C81A-B3FF-3F17-A9E76CF6F01C}"/>
              </a:ext>
            </a:extLst>
          </p:cNvPr>
          <p:cNvSpPr/>
          <p:nvPr/>
        </p:nvSpPr>
        <p:spPr>
          <a:xfrm>
            <a:off x="4034639" y="1143000"/>
            <a:ext cx="8001000" cy="4572000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5FC87-5F53-3948-B754-C92ABE0C0788}"/>
              </a:ext>
            </a:extLst>
          </p:cNvPr>
          <p:cNvSpPr txBox="1"/>
          <p:nvPr/>
        </p:nvSpPr>
        <p:spPr>
          <a:xfrm>
            <a:off x="8134545" y="2335504"/>
            <a:ext cx="400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End-to-end reruns on a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C82BE0-EDEF-464E-8576-4142C51CA2E3}"/>
              </a:ext>
            </a:extLst>
          </p:cNvPr>
          <p:cNvSpPr txBox="1"/>
          <p:nvPr/>
        </p:nvSpPr>
        <p:spPr>
          <a:xfrm>
            <a:off x="3065463" y="536786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Make-like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2EDB0-B9A5-984F-95C6-4163B9A331EF}"/>
              </a:ext>
            </a:extLst>
          </p:cNvPr>
          <p:cNvSpPr txBox="1"/>
          <p:nvPr/>
        </p:nvSpPr>
        <p:spPr>
          <a:xfrm>
            <a:off x="7188188" y="536786"/>
            <a:ext cx="2167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Airflow-like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B09D7-494F-495F-2B22-6D31A1A8B4F7}"/>
              </a:ext>
            </a:extLst>
          </p:cNvPr>
          <p:cNvSpPr txBox="1"/>
          <p:nvPr/>
        </p:nvSpPr>
        <p:spPr>
          <a:xfrm>
            <a:off x="8134545" y="3386123"/>
            <a:ext cx="3790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{targets} + </a:t>
            </a:r>
            <a:r>
              <a:rPr lang="en-US" dirty="0">
                <a:solidFill>
                  <a:schemeClr val="accent2"/>
                </a:solidFill>
              </a:rPr>
              <a:t>{gittargets} or AWS/GCP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6EDF7-F29A-3549-B353-844DF237FAE2}"/>
              </a:ext>
            </a:extLst>
          </p:cNvPr>
          <p:cNvSpPr txBox="1"/>
          <p:nvPr/>
        </p:nvSpPr>
        <p:spPr>
          <a:xfrm>
            <a:off x="4411400" y="2335504"/>
            <a:ext cx="3451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Orchestrate tasks in a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Distributed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management.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81884-4CAF-B76D-7BF3-C1AF566E3920}"/>
              </a:ext>
            </a:extLst>
          </p:cNvPr>
          <p:cNvSpPr txBox="1"/>
          <p:nvPr/>
        </p:nvSpPr>
        <p:spPr>
          <a:xfrm>
            <a:off x="4411400" y="3431219"/>
            <a:ext cx="1332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{targets}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20B8-B18F-32BB-7C74-F33BC205BB3B}"/>
              </a:ext>
            </a:extLst>
          </p:cNvPr>
          <p:cNvSpPr txBox="1"/>
          <p:nvPr/>
        </p:nvSpPr>
        <p:spPr>
          <a:xfrm>
            <a:off x="1285641" y="2335504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 up-to-date tasks.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68B1C-ABF3-B0DF-5885-FA6256121DBA}"/>
              </a:ext>
            </a:extLst>
          </p:cNvPr>
          <p:cNvSpPr txBox="1"/>
          <p:nvPr/>
        </p:nvSpPr>
        <p:spPr>
          <a:xfrm>
            <a:off x="1285641" y="3429000"/>
            <a:ext cx="148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GNU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032FC1-B94D-AEC6-A16B-8D37253F6EA1}"/>
              </a:ext>
            </a:extLst>
          </p:cNvPr>
          <p:cNvSpPr/>
          <p:nvPr/>
        </p:nvSpPr>
        <p:spPr>
          <a:xfrm>
            <a:off x="5949434" y="2155054"/>
            <a:ext cx="5275061" cy="1524317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C82BE0-EDEF-464E-8576-4142C51CA2E3}"/>
              </a:ext>
            </a:extLst>
          </p:cNvPr>
          <p:cNvSpPr txBox="1"/>
          <p:nvPr/>
        </p:nvSpPr>
        <p:spPr>
          <a:xfrm>
            <a:off x="2667893" y="1484357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2EDB0-B9A5-984F-95C6-4163B9A331EF}"/>
              </a:ext>
            </a:extLst>
          </p:cNvPr>
          <p:cNvSpPr txBox="1"/>
          <p:nvPr/>
        </p:nvSpPr>
        <p:spPr>
          <a:xfrm>
            <a:off x="7925434" y="1488257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BE477-F1EB-0006-F2BA-991C8867EBE3}"/>
              </a:ext>
            </a:extLst>
          </p:cNvPr>
          <p:cNvSpPr/>
          <p:nvPr/>
        </p:nvSpPr>
        <p:spPr>
          <a:xfrm>
            <a:off x="544286" y="2155054"/>
            <a:ext cx="5275061" cy="1524317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20B8-B18F-32BB-7C74-F33BC205BB3B}"/>
              </a:ext>
            </a:extLst>
          </p:cNvPr>
          <p:cNvSpPr txBox="1"/>
          <p:nvPr/>
        </p:nvSpPr>
        <p:spPr>
          <a:xfrm>
            <a:off x="664029" y="2353683"/>
            <a:ext cx="5050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 to understand.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2C8ED-0D59-C1F2-003A-2B4819D59311}"/>
              </a:ext>
            </a:extLst>
          </p:cNvPr>
          <p:cNvSpPr txBox="1"/>
          <p:nvPr/>
        </p:nvSpPr>
        <p:spPr>
          <a:xfrm>
            <a:off x="6061479" y="2353683"/>
            <a:ext cx="505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tracks the current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Reverting to old code invalidates the targets.</a:t>
            </a:r>
          </a:p>
        </p:txBody>
      </p:sp>
    </p:spTree>
    <p:extLst>
      <p:ext uri="{BB962C8B-B14F-4D97-AF65-F5344CB8AC3E}">
        <p14:creationId xmlns:p14="http://schemas.microsoft.com/office/powerpoint/2010/main" val="406089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C69984-06D2-8068-1DEE-3260610FFD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0494319" y="1624066"/>
            <a:ext cx="17307" cy="446042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56731F-9E62-05FB-D9C3-23B43B855DF8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419437" y="1655412"/>
            <a:ext cx="16228" cy="249980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B7EA1C-E175-CE8B-4565-0395D612A1AC}"/>
              </a:ext>
            </a:extLst>
          </p:cNvPr>
          <p:cNvSpPr/>
          <p:nvPr/>
        </p:nvSpPr>
        <p:spPr>
          <a:xfrm>
            <a:off x="3014690" y="1068366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33AE81-558C-E096-FBAA-2F51D16B3123}"/>
              </a:ext>
            </a:extLst>
          </p:cNvPr>
          <p:cNvSpPr/>
          <p:nvPr/>
        </p:nvSpPr>
        <p:spPr>
          <a:xfrm>
            <a:off x="6052131" y="1068366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f81862f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95B66-BA2E-230F-C0E0-6204A8F333F7}"/>
              </a:ext>
            </a:extLst>
          </p:cNvPr>
          <p:cNvSpPr/>
          <p:nvPr/>
        </p:nvSpPr>
        <p:spPr>
          <a:xfrm>
            <a:off x="9089572" y="1068366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777b678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414C00-EEF1-EC3D-D6FA-1C21139D0E72}"/>
              </a:ext>
            </a:extLst>
          </p:cNvPr>
          <p:cNvSpPr/>
          <p:nvPr/>
        </p:nvSpPr>
        <p:spPr>
          <a:xfrm>
            <a:off x="3014690" y="2611789"/>
            <a:ext cx="2809494" cy="587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code=e8ad30b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D6571D-0DC5-DC12-DC52-BFEF2F02C85B}"/>
              </a:ext>
            </a:extLst>
          </p:cNvPr>
          <p:cNvSpPr/>
          <p:nvPr/>
        </p:nvSpPr>
        <p:spPr>
          <a:xfrm>
            <a:off x="9089572" y="2611789"/>
            <a:ext cx="2809494" cy="587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code=777b678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F8B5D-0DC8-0F56-926B-C22D7783FA0C}"/>
              </a:ext>
            </a:extLst>
          </p:cNvPr>
          <p:cNvSpPr txBox="1"/>
          <p:nvPr/>
        </p:nvSpPr>
        <p:spPr>
          <a:xfrm>
            <a:off x="3319817" y="549141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“First commit”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FC9CA-215D-DB05-E6AE-9D5DEC176A87}"/>
              </a:ext>
            </a:extLst>
          </p:cNvPr>
          <p:cNvSpPr txBox="1"/>
          <p:nvPr/>
        </p:nvSpPr>
        <p:spPr>
          <a:xfrm>
            <a:off x="6293823" y="549138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“Develop model”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8E9BC-67F8-DBA1-8680-3E68FDCAF79C}"/>
              </a:ext>
            </a:extLst>
          </p:cNvPr>
          <p:cNvSpPr txBox="1"/>
          <p:nvPr/>
        </p:nvSpPr>
        <p:spPr>
          <a:xfrm>
            <a:off x="9517212" y="549139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“Update data”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530897-02D8-C679-D613-4E4104C85DDC}"/>
              </a:ext>
            </a:extLst>
          </p:cNvPr>
          <p:cNvSpPr txBox="1"/>
          <p:nvPr/>
        </p:nvSpPr>
        <p:spPr>
          <a:xfrm>
            <a:off x="500743" y="1131056"/>
            <a:ext cx="196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commits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3CEFA-A995-B4BD-CC1C-446655983831}"/>
              </a:ext>
            </a:extLst>
          </p:cNvPr>
          <p:cNvSpPr txBox="1"/>
          <p:nvPr/>
        </p:nvSpPr>
        <p:spPr>
          <a:xfrm>
            <a:off x="500743" y="2674480"/>
            <a:ext cx="197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branches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41365E-6515-D120-471B-A9818F38923F}"/>
              </a:ext>
            </a:extLst>
          </p:cNvPr>
          <p:cNvSpPr txBox="1"/>
          <p:nvPr/>
        </p:nvSpPr>
        <p:spPr>
          <a:xfrm>
            <a:off x="500743" y="4217904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snapshots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89EA93-5691-6B46-9610-4EE78DE1967A}"/>
              </a:ext>
            </a:extLst>
          </p:cNvPr>
          <p:cNvCxnSpPr>
            <a:cxnSpLocks/>
          </p:cNvCxnSpPr>
          <p:nvPr/>
        </p:nvCxnSpPr>
        <p:spPr>
          <a:xfrm>
            <a:off x="3014690" y="348343"/>
            <a:ext cx="8884376" cy="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A66CAB7-DA3E-5D09-2637-C50DCFCFE768}"/>
              </a:ext>
            </a:extLst>
          </p:cNvPr>
          <p:cNvSpPr/>
          <p:nvPr/>
        </p:nvSpPr>
        <p:spPr>
          <a:xfrm>
            <a:off x="3030918" y="4155212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787C33-0470-63E4-DD51-292810D6D489}"/>
              </a:ext>
            </a:extLst>
          </p:cNvPr>
          <p:cNvSpPr/>
          <p:nvPr/>
        </p:nvSpPr>
        <p:spPr>
          <a:xfrm>
            <a:off x="9089572" y="4155212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B2DB0D-9A6E-B91D-532C-2D9DDDC9816C}"/>
              </a:ext>
            </a:extLst>
          </p:cNvPr>
          <p:cNvSpPr/>
          <p:nvPr/>
        </p:nvSpPr>
        <p:spPr>
          <a:xfrm>
            <a:off x="9089572" y="5119850"/>
            <a:ext cx="2809494" cy="58704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5EBD60B-A605-3166-3A0D-63B610DDB9F9}"/>
              </a:ext>
            </a:extLst>
          </p:cNvPr>
          <p:cNvSpPr/>
          <p:nvPr/>
        </p:nvSpPr>
        <p:spPr>
          <a:xfrm>
            <a:off x="9089572" y="6084488"/>
            <a:ext cx="2809494" cy="58704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94A8F7-D70B-1718-55E0-D34453B849EE}"/>
              </a:ext>
            </a:extLst>
          </p:cNvPr>
          <p:cNvSpPr txBox="1"/>
          <p:nvPr/>
        </p:nvSpPr>
        <p:spPr>
          <a:xfrm>
            <a:off x="5029331" y="5671772"/>
            <a:ext cx="346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Old superseded snapshots</a:t>
            </a:r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75E7F2E5-DE2D-9E22-6A03-E7C4B409118F}"/>
              </a:ext>
            </a:extLst>
          </p:cNvPr>
          <p:cNvSpPr/>
          <p:nvPr/>
        </p:nvSpPr>
        <p:spPr>
          <a:xfrm>
            <a:off x="8621486" y="5413373"/>
            <a:ext cx="240139" cy="964638"/>
          </a:xfrm>
          <a:prstGeom prst="leftBracket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7F89B5C-BB17-A443-84A3-FBE879DA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5" y="476250"/>
            <a:ext cx="6692900" cy="5905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3736-548B-FF4F-ACA1-A56563B8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145" y="6402064"/>
            <a:ext cx="9007764" cy="45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https://publicdomainvectors.org/en/free-clipart/Black-scales-of-justice-vector-graphics/17278.html</a:t>
            </a:r>
          </a:p>
        </p:txBody>
      </p:sp>
    </p:spTree>
    <p:extLst>
      <p:ext uri="{BB962C8B-B14F-4D97-AF65-F5344CB8AC3E}">
        <p14:creationId xmlns:p14="http://schemas.microsoft.com/office/powerpoint/2010/main" val="23680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1119266" y="195167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017" y="667823"/>
            <a:ext cx="2668472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6194717" y="675582"/>
            <a:ext cx="15795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86" y="1220825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1085386" y="3837464"/>
            <a:ext cx="2889504" cy="139575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1085386" y="3700402"/>
            <a:ext cx="3337735" cy="147172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379550" y="2833734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3924288" y="3533212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3676054" y="3504387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2975123" y="2787505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6662584" y="3952113"/>
            <a:ext cx="171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https://openclipart.org/</a:t>
            </a:r>
            <a:r>
              <a:rPr lang="en-US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8368D-C28F-2940-B865-C7F13158E562}"/>
              </a:ext>
            </a:extLst>
          </p:cNvPr>
          <p:cNvSpPr txBox="1"/>
          <p:nvPr/>
        </p:nvSpPr>
        <p:spPr>
          <a:xfrm>
            <a:off x="1891826" y="2121356"/>
            <a:ext cx="83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D7C7B-B3C0-D749-BA7D-590F9E403FDB}"/>
              </a:ext>
            </a:extLst>
          </p:cNvPr>
          <p:cNvSpPr txBox="1"/>
          <p:nvPr/>
        </p:nvSpPr>
        <p:spPr>
          <a:xfrm>
            <a:off x="5398589" y="1727302"/>
            <a:ext cx="1579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10x?</a:t>
            </a:r>
          </a:p>
          <a:p>
            <a:r>
              <a:rPr lang="en-US" sz="4000" dirty="0"/>
              <a:t>100x?</a:t>
            </a:r>
          </a:p>
        </p:txBody>
      </p:sp>
      <p:sp>
        <p:nvSpPr>
          <p:cNvPr id="8" name="AutoShape 2" descr="\infty ">
            <a:extLst>
              <a:ext uri="{FF2B5EF4-FFF2-40B4-BE49-F238E27FC236}">
                <a16:creationId xmlns:a16="http://schemas.microsoft.com/office/drawing/2014/main" id="{9339897A-5D7B-0E4C-90D2-D877F9952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\infty ">
            <a:extLst>
              <a:ext uri="{FF2B5EF4-FFF2-40B4-BE49-F238E27FC236}">
                <a16:creationId xmlns:a16="http://schemas.microsoft.com/office/drawing/2014/main" id="{8DB70CD4-0FA8-EF41-94BC-003FADC32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1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187351" y="328662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68069" y="32561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307639" y="32186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622760" y="4426461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3467" y="4427239"/>
            <a:ext cx="16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4843167" y="439156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408989" y="4375903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673976" y="434659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2777508" y="328662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398014" y="327473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8B9DA0-0C42-A26E-DA3A-8D79CD50F72B}"/>
              </a:ext>
            </a:extLst>
          </p:cNvPr>
          <p:cNvSpPr txBox="1"/>
          <p:nvPr/>
        </p:nvSpPr>
        <p:spPr>
          <a:xfrm>
            <a:off x="9244975" y="6395725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unsplash.com</a:t>
            </a:r>
            <a:r>
              <a:rPr lang="en-US" sz="1200" dirty="0">
                <a:hlinkClick r:id="rId3"/>
              </a:rPr>
              <a:t>/photos/_sh9vkVbVgo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243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187351" y="328662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68069" y="32561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307639" y="321864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622760" y="4426461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3467" y="4427239"/>
            <a:ext cx="16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4843167" y="439156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408989" y="4375903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673976" y="434659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 rot="3061977">
            <a:off x="2864855" y="4988972"/>
            <a:ext cx="743903" cy="36403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 rot="15522002">
            <a:off x="8398123" y="4645859"/>
            <a:ext cx="225532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 rot="3726193">
            <a:off x="923731" y="4918865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2777508" y="328662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398014" y="327473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Document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573F44-0D64-5F85-1FAC-E0EB41DB8892}"/>
              </a:ext>
            </a:extLst>
          </p:cNvPr>
          <p:cNvSpPr/>
          <p:nvPr/>
        </p:nvSpPr>
        <p:spPr>
          <a:xfrm>
            <a:off x="4974172" y="5366408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D3C5D-3E94-F179-908B-D063CF7D8B43}"/>
              </a:ext>
            </a:extLst>
          </p:cNvPr>
          <p:cNvSpPr txBox="1"/>
          <p:nvPr/>
        </p:nvSpPr>
        <p:spPr>
          <a:xfrm>
            <a:off x="4372660" y="6456857"/>
            <a:ext cx="23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02A-prep-analysis.Rmd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88902B-497B-C8CE-CC9A-865AADCD601E}"/>
              </a:ext>
            </a:extLst>
          </p:cNvPr>
          <p:cNvSpPr/>
          <p:nvPr/>
        </p:nvSpPr>
        <p:spPr>
          <a:xfrm rot="1787410">
            <a:off x="6182925" y="4612841"/>
            <a:ext cx="2297002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F2A2D560-50E9-C2BD-E066-78B72E3693C2}"/>
              </a:ext>
            </a:extLst>
          </p:cNvPr>
          <p:cNvSpPr/>
          <p:nvPr/>
        </p:nvSpPr>
        <p:spPr>
          <a:xfrm rot="17315980">
            <a:off x="10365278" y="4801160"/>
            <a:ext cx="617066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47A50997-CE2F-F50D-FD54-03379BFC27E4}"/>
              </a:ext>
            </a:extLst>
          </p:cNvPr>
          <p:cNvSpPr/>
          <p:nvPr/>
        </p:nvSpPr>
        <p:spPr>
          <a:xfrm>
            <a:off x="1517472" y="5402432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E6370A8-E1F7-FD18-2335-52A70D686086}"/>
              </a:ext>
            </a:extLst>
          </p:cNvPr>
          <p:cNvSpPr/>
          <p:nvPr/>
        </p:nvSpPr>
        <p:spPr>
          <a:xfrm rot="18232847">
            <a:off x="2001745" y="4918865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9F066-EB12-92BC-DC5B-4D70826412BD}"/>
              </a:ext>
            </a:extLst>
          </p:cNvPr>
          <p:cNvSpPr txBox="1"/>
          <p:nvPr/>
        </p:nvSpPr>
        <p:spPr>
          <a:xfrm>
            <a:off x="802372" y="6071629"/>
            <a:ext cx="18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01-out-import.csv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CFC7E-495B-25C4-3ADA-BDD39A86C82C}"/>
              </a:ext>
            </a:extLst>
          </p:cNvPr>
          <p:cNvSpPr txBox="1"/>
          <p:nvPr/>
        </p:nvSpPr>
        <p:spPr>
          <a:xfrm>
            <a:off x="2906453" y="6198699"/>
            <a:ext cx="158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02-out-tidy.csv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ACB6F7EB-D343-1713-60DA-3C2A9F8CBBBF}"/>
              </a:ext>
            </a:extLst>
          </p:cNvPr>
          <p:cNvSpPr/>
          <p:nvPr/>
        </p:nvSpPr>
        <p:spPr>
          <a:xfrm>
            <a:off x="3380427" y="5547189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B220DF6-0226-7FE0-4192-4A83B463E2D3}"/>
              </a:ext>
            </a:extLst>
          </p:cNvPr>
          <p:cNvSpPr/>
          <p:nvPr/>
        </p:nvSpPr>
        <p:spPr>
          <a:xfrm rot="477122">
            <a:off x="4062686" y="5763883"/>
            <a:ext cx="893613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FC09CB78-6241-24D0-E749-4A01CE7385E4}"/>
              </a:ext>
            </a:extLst>
          </p:cNvPr>
          <p:cNvSpPr/>
          <p:nvPr/>
        </p:nvSpPr>
        <p:spPr>
          <a:xfrm>
            <a:off x="8461290" y="5009599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DF7B8-3673-2165-B2B9-E235DC222827}"/>
              </a:ext>
            </a:extLst>
          </p:cNvPr>
          <p:cNvSpPr txBox="1"/>
          <p:nvPr/>
        </p:nvSpPr>
        <p:spPr>
          <a:xfrm>
            <a:off x="7842943" y="5612917"/>
            <a:ext cx="198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03-out-models.csv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74F1F11-1CE9-0355-452D-7EC063C402EE}"/>
              </a:ext>
            </a:extLst>
          </p:cNvPr>
          <p:cNvSpPr/>
          <p:nvPr/>
        </p:nvSpPr>
        <p:spPr>
          <a:xfrm rot="2894254">
            <a:off x="8875141" y="4558844"/>
            <a:ext cx="1369855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8783CAB2-B832-15EF-FB45-8F12CADF1F0F}"/>
              </a:ext>
            </a:extLst>
          </p:cNvPr>
          <p:cNvSpPr/>
          <p:nvPr/>
        </p:nvSpPr>
        <p:spPr>
          <a:xfrm>
            <a:off x="10074328" y="5418199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77D63D-8031-A3E2-2ABC-7287E41C1E61}"/>
              </a:ext>
            </a:extLst>
          </p:cNvPr>
          <p:cNvSpPr txBox="1"/>
          <p:nvPr/>
        </p:nvSpPr>
        <p:spPr>
          <a:xfrm>
            <a:off x="9621118" y="5948675"/>
            <a:ext cx="15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04-out-vis.csv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5090313-0228-EEDD-EFEE-4F64B7AEE2C3}"/>
              </a:ext>
            </a:extLst>
          </p:cNvPr>
          <p:cNvSpPr/>
          <p:nvPr/>
        </p:nvSpPr>
        <p:spPr>
          <a:xfrm rot="19763741">
            <a:off x="5998934" y="5582673"/>
            <a:ext cx="883475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7087220-7C31-DE4A-9ADC-07AAF119B07B}"/>
              </a:ext>
            </a:extLst>
          </p:cNvPr>
          <p:cNvSpPr/>
          <p:nvPr/>
        </p:nvSpPr>
        <p:spPr>
          <a:xfrm rot="16945038">
            <a:off x="5263911" y="4787133"/>
            <a:ext cx="663249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A678A8A0-3949-7D0E-7973-F91BA4134F52}"/>
              </a:ext>
            </a:extLst>
          </p:cNvPr>
          <p:cNvSpPr/>
          <p:nvPr/>
        </p:nvSpPr>
        <p:spPr>
          <a:xfrm>
            <a:off x="6877193" y="5253939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AE06CC-D6C1-F67E-D839-4DC89DDE5231}"/>
              </a:ext>
            </a:extLst>
          </p:cNvPr>
          <p:cNvSpPr txBox="1"/>
          <p:nvPr/>
        </p:nvSpPr>
        <p:spPr>
          <a:xfrm>
            <a:off x="6456764" y="5926903"/>
            <a:ext cx="222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02A-prep-analysis.csv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68431F6-13F5-EA07-18D3-D398127129EB}"/>
              </a:ext>
            </a:extLst>
          </p:cNvPr>
          <p:cNvSpPr/>
          <p:nvPr/>
        </p:nvSpPr>
        <p:spPr>
          <a:xfrm rot="13928203">
            <a:off x="6191747" y="4793812"/>
            <a:ext cx="722398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8B9DA0-0C42-A26E-DA3A-8D79CD50F72B}"/>
              </a:ext>
            </a:extLst>
          </p:cNvPr>
          <p:cNvSpPr txBox="1"/>
          <p:nvPr/>
        </p:nvSpPr>
        <p:spPr>
          <a:xfrm>
            <a:off x="9244975" y="6395725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unsplash.com</a:t>
            </a:r>
            <a:r>
              <a:rPr lang="en-US" sz="1200" dirty="0">
                <a:hlinkClick r:id="rId3"/>
              </a:rPr>
              <a:t>/photos/_sh9vkVbVgo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884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289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15</cp:revision>
  <dcterms:created xsi:type="dcterms:W3CDTF">2022-01-25T19:14:32Z</dcterms:created>
  <dcterms:modified xsi:type="dcterms:W3CDTF">2022-10-19T19:59:12Z</dcterms:modified>
</cp:coreProperties>
</file>